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4"/>
    <p:sldMasterId id="2147483648" r:id="rId5"/>
  </p:sldMasterIdLst>
  <p:notesMasterIdLst>
    <p:notesMasterId r:id="rId34"/>
  </p:notesMasterIdLst>
  <p:sldIdLst>
    <p:sldId id="256" r:id="rId6"/>
    <p:sldId id="257" r:id="rId7"/>
    <p:sldId id="272" r:id="rId8"/>
    <p:sldId id="290" r:id="rId9"/>
    <p:sldId id="293" r:id="rId10"/>
    <p:sldId id="288" r:id="rId11"/>
    <p:sldId id="289" r:id="rId12"/>
    <p:sldId id="275" r:id="rId13"/>
    <p:sldId id="276" r:id="rId14"/>
    <p:sldId id="285" r:id="rId15"/>
    <p:sldId id="260" r:id="rId16"/>
    <p:sldId id="261" r:id="rId17"/>
    <p:sldId id="265" r:id="rId18"/>
    <p:sldId id="286" r:id="rId19"/>
    <p:sldId id="287" r:id="rId20"/>
    <p:sldId id="291" r:id="rId21"/>
    <p:sldId id="280" r:id="rId22"/>
    <p:sldId id="281" r:id="rId23"/>
    <p:sldId id="282" r:id="rId24"/>
    <p:sldId id="283" r:id="rId25"/>
    <p:sldId id="284" r:id="rId26"/>
    <p:sldId id="294" r:id="rId27"/>
    <p:sldId id="295" r:id="rId28"/>
    <p:sldId id="297" r:id="rId29"/>
    <p:sldId id="296" r:id="rId30"/>
    <p:sldId id="298" r:id="rId31"/>
    <p:sldId id="264" r:id="rId32"/>
    <p:sldId id="26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3875AD-88AD-EFD6-7AD7-0A551E19F0FF}" v="15" dt="2022-07-19T23:58:54.614"/>
    <p1510:client id="{30958CF2-99B0-AC3B-61AD-DB6A121A96F3}" v="22" dt="2022-07-19T05:41:34.799"/>
    <p1510:client id="{4C9F66C3-FDCD-4FCB-B398-852E57B61C12}" v="671" vWet="673" dt="2022-07-20T02:29:10.079"/>
    <p1510:client id="{5E4F4F1D-894E-466A-B08C-B5EE8DCEB94D}" v="4" dt="2022-07-19T18:59:49.307"/>
    <p1510:client id="{782F547D-A30B-48E7-A519-B8B08A5C3DB2}" v="55" dt="2022-07-20T02:18:28.006"/>
    <p1510:client id="{92D2F126-7848-4AE2-A982-77A55EF6203C}" v="941" dt="2022-07-19T07:18:38.529"/>
    <p1510:client id="{A58669B0-3B76-4E07-93E3-7A80F9F8B3EC}" v="192" dt="2022-07-19T21:43:21.523"/>
    <p1510:client id="{B1E7B611-5454-69FC-F3AD-DC276AFEF74B}" v="13" dt="2022-07-19T14:36:56.857"/>
    <p1510:client id="{D114D4B7-5034-1448-8DCD-1186DC1AAE96}" v="249" dt="2022-07-20T05:28:24.1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20"/>
  </p:normalViewPr>
  <p:slideViewPr>
    <p:cSldViewPr snapToGrid="0">
      <p:cViewPr varScale="1">
        <p:scale>
          <a:sx n="152" d="100"/>
          <a:sy n="152" d="100"/>
        </p:scale>
        <p:origin x="60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rey Hedberg" userId="197bcd58-a6d5-48db-b900-263e61852b2a" providerId="ADAL" clId="{92D2F126-7848-4AE2-A982-77A55EF6203C}"/>
    <pc:docChg chg="undo custSel addSld modSld">
      <pc:chgData name="Jeffrey Hedberg" userId="197bcd58-a6d5-48db-b900-263e61852b2a" providerId="ADAL" clId="{92D2F126-7848-4AE2-A982-77A55EF6203C}" dt="2022-07-19T07:18:38.529" v="2198" actId="20577"/>
      <pc:docMkLst>
        <pc:docMk/>
      </pc:docMkLst>
      <pc:sldChg chg="addSp delSp modSp modTransition modAnim modNotesTx">
        <pc:chgData name="Jeffrey Hedberg" userId="197bcd58-a6d5-48db-b900-263e61852b2a" providerId="ADAL" clId="{92D2F126-7848-4AE2-A982-77A55EF6203C}" dt="2022-07-19T07:17:44.635" v="2166" actId="20577"/>
        <pc:sldMkLst>
          <pc:docMk/>
          <pc:sldMk cId="690163300" sldId="256"/>
        </pc:sldMkLst>
        <pc:picChg chg="add del mod">
          <ac:chgData name="Jeffrey Hedberg" userId="197bcd58-a6d5-48db-b900-263e61852b2a" providerId="ADAL" clId="{92D2F126-7848-4AE2-A982-77A55EF6203C}" dt="2022-07-19T07:07:59.204" v="2150"/>
          <ac:picMkLst>
            <pc:docMk/>
            <pc:sldMk cId="690163300" sldId="256"/>
            <ac:picMk id="5" creationId="{5F8B3BFF-9788-737D-9920-24B4447EEA2A}"/>
          </ac:picMkLst>
        </pc:picChg>
        <pc:picChg chg="add del mod">
          <ac:chgData name="Jeffrey Hedberg" userId="197bcd58-a6d5-48db-b900-263e61852b2a" providerId="ADAL" clId="{92D2F126-7848-4AE2-A982-77A55EF6203C}" dt="2022-07-19T07:08:06.684" v="2152"/>
          <ac:picMkLst>
            <pc:docMk/>
            <pc:sldMk cId="690163300" sldId="256"/>
            <ac:picMk id="6" creationId="{1640F69C-55EC-E7E1-5DF4-8860B08CC0DD}"/>
          </ac:picMkLst>
        </pc:picChg>
        <pc:picChg chg="add del mod">
          <ac:chgData name="Jeffrey Hedberg" userId="197bcd58-a6d5-48db-b900-263e61852b2a" providerId="ADAL" clId="{92D2F126-7848-4AE2-A982-77A55EF6203C}" dt="2022-07-19T07:08:15.051" v="2154"/>
          <ac:picMkLst>
            <pc:docMk/>
            <pc:sldMk cId="690163300" sldId="256"/>
            <ac:picMk id="7" creationId="{E7345A36-CF09-D61B-16C7-2D0E8DAEABFD}"/>
          </ac:picMkLst>
        </pc:picChg>
        <pc:picChg chg="add del mod">
          <ac:chgData name="Jeffrey Hedberg" userId="197bcd58-a6d5-48db-b900-263e61852b2a" providerId="ADAL" clId="{92D2F126-7848-4AE2-A982-77A55EF6203C}" dt="2022-07-19T07:08:21.950" v="2156"/>
          <ac:picMkLst>
            <pc:docMk/>
            <pc:sldMk cId="690163300" sldId="256"/>
            <ac:picMk id="8" creationId="{E9B6B8A7-521D-09F7-B2C9-F858A765C859}"/>
          </ac:picMkLst>
        </pc:picChg>
        <pc:picChg chg="del">
          <ac:chgData name="Jeffrey Hedberg" userId="197bcd58-a6d5-48db-b900-263e61852b2a" providerId="ADAL" clId="{92D2F126-7848-4AE2-A982-77A55EF6203C}" dt="2022-07-19T07:07:42.125" v="2148"/>
          <ac:picMkLst>
            <pc:docMk/>
            <pc:sldMk cId="690163300" sldId="256"/>
            <ac:picMk id="10" creationId="{F8CB2CF8-CFAF-F446-816E-DDE71F4143F5}"/>
          </ac:picMkLst>
        </pc:picChg>
        <pc:picChg chg="add del mod">
          <ac:chgData name="Jeffrey Hedberg" userId="197bcd58-a6d5-48db-b900-263e61852b2a" providerId="ADAL" clId="{92D2F126-7848-4AE2-A982-77A55EF6203C}" dt="2022-07-19T07:08:44.987" v="2158"/>
          <ac:picMkLst>
            <pc:docMk/>
            <pc:sldMk cId="690163300" sldId="256"/>
            <ac:picMk id="12" creationId="{9DC31E4A-46CE-3AA7-DE5A-E0487C431EC1}"/>
          </ac:picMkLst>
        </pc:picChg>
        <pc:picChg chg="add mod">
          <ac:chgData name="Jeffrey Hedberg" userId="197bcd58-a6d5-48db-b900-263e61852b2a" providerId="ADAL" clId="{92D2F126-7848-4AE2-A982-77A55EF6203C}" dt="2022-07-19T07:09:06.173" v="2159"/>
          <ac:picMkLst>
            <pc:docMk/>
            <pc:sldMk cId="690163300" sldId="256"/>
            <ac:picMk id="14" creationId="{3A77A4E7-577C-F7DE-ACFA-185694C91CD8}"/>
          </ac:picMkLst>
        </pc:picChg>
      </pc:sldChg>
      <pc:sldChg chg="addSp delSp modSp mod modTransition modAnim modNotesTx">
        <pc:chgData name="Jeffrey Hedberg" userId="197bcd58-a6d5-48db-b900-263e61852b2a" providerId="ADAL" clId="{92D2F126-7848-4AE2-A982-77A55EF6203C}" dt="2022-07-19T07:18:38.529" v="2198" actId="20577"/>
        <pc:sldMkLst>
          <pc:docMk/>
          <pc:sldMk cId="3141065797" sldId="260"/>
        </pc:sldMkLst>
        <pc:spChg chg="mod">
          <ac:chgData name="Jeffrey Hedberg" userId="197bcd58-a6d5-48db-b900-263e61852b2a" providerId="ADAL" clId="{92D2F126-7848-4AE2-A982-77A55EF6203C}" dt="2022-07-19T05:54:44.707" v="745" actId="14100"/>
          <ac:spMkLst>
            <pc:docMk/>
            <pc:sldMk cId="3141065797" sldId="260"/>
            <ac:spMk id="2" creationId="{C84F9262-5A20-5F3C-3D42-A686FCAB661C}"/>
          </ac:spMkLst>
        </pc:spChg>
        <pc:spChg chg="mod">
          <ac:chgData name="Jeffrey Hedberg" userId="197bcd58-a6d5-48db-b900-263e61852b2a" providerId="ADAL" clId="{92D2F126-7848-4AE2-A982-77A55EF6203C}" dt="2022-07-19T05:56:16.843" v="776" actId="20577"/>
          <ac:spMkLst>
            <pc:docMk/>
            <pc:sldMk cId="3141065797" sldId="260"/>
            <ac:spMk id="3" creationId="{E72F89F6-98B9-5705-F882-EF2B183FA546}"/>
          </ac:spMkLst>
        </pc:spChg>
        <pc:spChg chg="mod topLvl">
          <ac:chgData name="Jeffrey Hedberg" userId="197bcd58-a6d5-48db-b900-263e61852b2a" providerId="ADAL" clId="{92D2F126-7848-4AE2-A982-77A55EF6203C}" dt="2022-07-19T06:20:48.847" v="847" actId="164"/>
          <ac:spMkLst>
            <pc:docMk/>
            <pc:sldMk cId="3141065797" sldId="260"/>
            <ac:spMk id="4" creationId="{B052AC3B-931D-FAD4-5A89-355F1662F493}"/>
          </ac:spMkLst>
        </pc:spChg>
        <pc:spChg chg="mod topLvl">
          <ac:chgData name="Jeffrey Hedberg" userId="197bcd58-a6d5-48db-b900-263e61852b2a" providerId="ADAL" clId="{92D2F126-7848-4AE2-A982-77A55EF6203C}" dt="2022-07-19T06:32:35.240" v="854" actId="338"/>
          <ac:spMkLst>
            <pc:docMk/>
            <pc:sldMk cId="3141065797" sldId="260"/>
            <ac:spMk id="15" creationId="{8505C1E2-42CF-856B-F2A6-BD8726E82A31}"/>
          </ac:spMkLst>
        </pc:spChg>
        <pc:spChg chg="mod topLvl">
          <ac:chgData name="Jeffrey Hedberg" userId="197bcd58-a6d5-48db-b900-263e61852b2a" providerId="ADAL" clId="{92D2F126-7848-4AE2-A982-77A55EF6203C}" dt="2022-07-19T06:19:53.907" v="812" actId="164"/>
          <ac:spMkLst>
            <pc:docMk/>
            <pc:sldMk cId="3141065797" sldId="260"/>
            <ac:spMk id="26" creationId="{AB587C38-53DD-5A0D-D6F7-2662468D9F8F}"/>
          </ac:spMkLst>
        </pc:spChg>
        <pc:grpChg chg="add del mod">
          <ac:chgData name="Jeffrey Hedberg" userId="197bcd58-a6d5-48db-b900-263e61852b2a" providerId="ADAL" clId="{92D2F126-7848-4AE2-A982-77A55EF6203C}" dt="2022-07-19T06:01:09.395" v="781" actId="165"/>
          <ac:grpSpMkLst>
            <pc:docMk/>
            <pc:sldMk cId="3141065797" sldId="260"/>
            <ac:grpSpMk id="10" creationId="{44FEA4C9-B2A7-B1E7-7AFF-99BF068100EF}"/>
          </ac:grpSpMkLst>
        </pc:grpChg>
        <pc:grpChg chg="del">
          <ac:chgData name="Jeffrey Hedberg" userId="197bcd58-a6d5-48db-b900-263e61852b2a" providerId="ADAL" clId="{92D2F126-7848-4AE2-A982-77A55EF6203C}" dt="2022-07-19T06:31:59.743" v="848" actId="165"/>
          <ac:grpSpMkLst>
            <pc:docMk/>
            <pc:sldMk cId="3141065797" sldId="260"/>
            <ac:grpSpMk id="11" creationId="{1FA6F339-29D7-093E-1EB5-3C9B72469848}"/>
          </ac:grpSpMkLst>
        </pc:grpChg>
        <pc:grpChg chg="mod">
          <ac:chgData name="Jeffrey Hedberg" userId="197bcd58-a6d5-48db-b900-263e61852b2a" providerId="ADAL" clId="{92D2F126-7848-4AE2-A982-77A55EF6203C}" dt="2022-07-19T06:32:41.844" v="855" actId="1076"/>
          <ac:grpSpMkLst>
            <pc:docMk/>
            <pc:sldMk cId="3141065797" sldId="260"/>
            <ac:grpSpMk id="14" creationId="{B361768E-68D5-65B7-FD1D-3A5793F59E8D}"/>
          </ac:grpSpMkLst>
        </pc:grpChg>
        <pc:grpChg chg="add del mod">
          <ac:chgData name="Jeffrey Hedberg" userId="197bcd58-a6d5-48db-b900-263e61852b2a" providerId="ADAL" clId="{92D2F126-7848-4AE2-A982-77A55EF6203C}" dt="2022-07-19T06:20:32.232" v="844" actId="165"/>
          <ac:grpSpMkLst>
            <pc:docMk/>
            <pc:sldMk cId="3141065797" sldId="260"/>
            <ac:grpSpMk id="16" creationId="{6E153048-895F-17B9-1A29-AE54DFA4D643}"/>
          </ac:grpSpMkLst>
        </pc:grpChg>
        <pc:grpChg chg="add del mod">
          <ac:chgData name="Jeffrey Hedberg" userId="197bcd58-a6d5-48db-b900-263e61852b2a" providerId="ADAL" clId="{92D2F126-7848-4AE2-A982-77A55EF6203C}" dt="2022-07-19T06:19:04.873" v="802" actId="165"/>
          <ac:grpSpMkLst>
            <pc:docMk/>
            <pc:sldMk cId="3141065797" sldId="260"/>
            <ac:grpSpMk id="17" creationId="{1211554D-BAF6-7771-CB2E-55C808D8E9E9}"/>
          </ac:grpSpMkLst>
        </pc:grpChg>
        <pc:grpChg chg="add mod">
          <ac:chgData name="Jeffrey Hedberg" userId="197bcd58-a6d5-48db-b900-263e61852b2a" providerId="ADAL" clId="{92D2F126-7848-4AE2-A982-77A55EF6203C}" dt="2022-07-19T06:35:40.619" v="1337" actId="1076"/>
          <ac:grpSpMkLst>
            <pc:docMk/>
            <pc:sldMk cId="3141065797" sldId="260"/>
            <ac:grpSpMk id="18" creationId="{290CBCED-1487-B53D-1C2B-BB146AC84D13}"/>
          </ac:grpSpMkLst>
        </pc:grpChg>
        <pc:grpChg chg="add mod">
          <ac:chgData name="Jeffrey Hedberg" userId="197bcd58-a6d5-48db-b900-263e61852b2a" providerId="ADAL" clId="{92D2F126-7848-4AE2-A982-77A55EF6203C}" dt="2022-07-19T06:20:48.847" v="847" actId="164"/>
          <ac:grpSpMkLst>
            <pc:docMk/>
            <pc:sldMk cId="3141065797" sldId="260"/>
            <ac:grpSpMk id="19" creationId="{A0A6C0DB-A900-3FDF-9BFE-5DA579E9A457}"/>
          </ac:grpSpMkLst>
        </pc:grpChg>
        <pc:grpChg chg="add mod">
          <ac:chgData name="Jeffrey Hedberg" userId="197bcd58-a6d5-48db-b900-263e61852b2a" providerId="ADAL" clId="{92D2F126-7848-4AE2-A982-77A55EF6203C}" dt="2022-07-19T06:32:44.639" v="856" actId="1076"/>
          <ac:grpSpMkLst>
            <pc:docMk/>
            <pc:sldMk cId="3141065797" sldId="260"/>
            <ac:grpSpMk id="21" creationId="{E41A1E0E-5891-5646-2EA3-2FE9E4AE5E6D}"/>
          </ac:grpSpMkLst>
        </pc:grpChg>
        <pc:grpChg chg="add del mod">
          <ac:chgData name="Jeffrey Hedberg" userId="197bcd58-a6d5-48db-b900-263e61852b2a" providerId="ADAL" clId="{92D2F126-7848-4AE2-A982-77A55EF6203C}" dt="2022-07-19T06:18:35.895" v="797" actId="165"/>
          <ac:grpSpMkLst>
            <pc:docMk/>
            <pc:sldMk cId="3141065797" sldId="260"/>
            <ac:grpSpMk id="25" creationId="{B28A892D-9EED-E428-57F0-7E8987749D46}"/>
          </ac:grpSpMkLst>
        </pc:grpChg>
        <pc:picChg chg="mod topLvl">
          <ac:chgData name="Jeffrey Hedberg" userId="197bcd58-a6d5-48db-b900-263e61852b2a" providerId="ADAL" clId="{92D2F126-7848-4AE2-A982-77A55EF6203C}" dt="2022-07-19T06:32:35.240" v="854" actId="338"/>
          <ac:picMkLst>
            <pc:docMk/>
            <pc:sldMk cId="3141065797" sldId="260"/>
            <ac:picMk id="6" creationId="{CB3E4F64-FB6A-E15E-F092-4D18938061D1}"/>
          </ac:picMkLst>
        </pc:picChg>
        <pc:picChg chg="del mod topLvl">
          <ac:chgData name="Jeffrey Hedberg" userId="197bcd58-a6d5-48db-b900-263e61852b2a" providerId="ADAL" clId="{92D2F126-7848-4AE2-A982-77A55EF6203C}" dt="2022-07-19T06:01:51.262" v="787" actId="478"/>
          <ac:picMkLst>
            <pc:docMk/>
            <pc:sldMk cId="3141065797" sldId="260"/>
            <ac:picMk id="7" creationId="{5E66F723-D4E1-3D4D-3D6E-D5BF097DD6CE}"/>
          </ac:picMkLst>
        </pc:picChg>
        <pc:picChg chg="del mod topLvl">
          <ac:chgData name="Jeffrey Hedberg" userId="197bcd58-a6d5-48db-b900-263e61852b2a" providerId="ADAL" clId="{92D2F126-7848-4AE2-A982-77A55EF6203C}" dt="2022-07-19T06:32:02.677" v="849" actId="478"/>
          <ac:picMkLst>
            <pc:docMk/>
            <pc:sldMk cId="3141065797" sldId="260"/>
            <ac:picMk id="8" creationId="{4EF5B0E4-818A-EDE0-7318-037C2343FF61}"/>
          </ac:picMkLst>
        </pc:picChg>
        <pc:picChg chg="add mod topLvl">
          <ac:chgData name="Jeffrey Hedberg" userId="197bcd58-a6d5-48db-b900-263e61852b2a" providerId="ADAL" clId="{92D2F126-7848-4AE2-A982-77A55EF6203C}" dt="2022-07-19T06:20:48.847" v="847" actId="164"/>
          <ac:picMkLst>
            <pc:docMk/>
            <pc:sldMk cId="3141065797" sldId="260"/>
            <ac:picMk id="12" creationId="{C6189602-1E61-A8E4-A5AC-D4C835857FC5}"/>
          </ac:picMkLst>
        </pc:picChg>
        <pc:picChg chg="del">
          <ac:chgData name="Jeffrey Hedberg" userId="197bcd58-a6d5-48db-b900-263e61852b2a" providerId="ADAL" clId="{92D2F126-7848-4AE2-A982-77A55EF6203C}" dt="2022-07-19T06:36:02.069" v="1338"/>
          <ac:picMkLst>
            <pc:docMk/>
            <pc:sldMk cId="3141065797" sldId="260"/>
            <ac:picMk id="13" creationId="{92CFA275-DEF5-8C60-583F-2A7778A62644}"/>
          </ac:picMkLst>
        </pc:picChg>
        <pc:picChg chg="add del mod">
          <ac:chgData name="Jeffrey Hedberg" userId="197bcd58-a6d5-48db-b900-263e61852b2a" providerId="ADAL" clId="{92D2F126-7848-4AE2-A982-77A55EF6203C}" dt="2022-07-19T06:36:10.523" v="1340"/>
          <ac:picMkLst>
            <pc:docMk/>
            <pc:sldMk cId="3141065797" sldId="260"/>
            <ac:picMk id="22" creationId="{8C93B37C-6866-AAC7-9FFA-B5EDE322D574}"/>
          </ac:picMkLst>
        </pc:picChg>
        <pc:picChg chg="add del mod">
          <ac:chgData name="Jeffrey Hedberg" userId="197bcd58-a6d5-48db-b900-263e61852b2a" providerId="ADAL" clId="{92D2F126-7848-4AE2-A982-77A55EF6203C}" dt="2022-07-19T06:36:17.653" v="1342"/>
          <ac:picMkLst>
            <pc:docMk/>
            <pc:sldMk cId="3141065797" sldId="260"/>
            <ac:picMk id="23" creationId="{E19064AD-E0A7-ADF1-3256-F5CD8FD84C9E}"/>
          </ac:picMkLst>
        </pc:picChg>
        <pc:picChg chg="add mod">
          <ac:chgData name="Jeffrey Hedberg" userId="197bcd58-a6d5-48db-b900-263e61852b2a" providerId="ADAL" clId="{92D2F126-7848-4AE2-A982-77A55EF6203C}" dt="2022-07-19T06:36:47.851" v="1343"/>
          <ac:picMkLst>
            <pc:docMk/>
            <pc:sldMk cId="3141065797" sldId="260"/>
            <ac:picMk id="24" creationId="{B2F063D6-8CBC-8276-689A-094ED3103938}"/>
          </ac:picMkLst>
        </pc:picChg>
        <pc:picChg chg="mod topLvl">
          <ac:chgData name="Jeffrey Hedberg" userId="197bcd58-a6d5-48db-b900-263e61852b2a" providerId="ADAL" clId="{92D2F126-7848-4AE2-A982-77A55EF6203C}" dt="2022-07-19T06:19:53.907" v="812" actId="164"/>
          <ac:picMkLst>
            <pc:docMk/>
            <pc:sldMk cId="3141065797" sldId="260"/>
            <ac:picMk id="27" creationId="{D63CBC68-6C95-67B8-8D48-BADEE03130EB}"/>
          </ac:picMkLst>
        </pc:picChg>
      </pc:sldChg>
      <pc:sldChg chg="addSp delSp modSp mod modTransition modAnim modNotesTx">
        <pc:chgData name="Jeffrey Hedberg" userId="197bcd58-a6d5-48db-b900-263e61852b2a" providerId="ADAL" clId="{92D2F126-7848-4AE2-A982-77A55EF6203C}" dt="2022-07-19T07:02:17.647" v="2138" actId="6549"/>
        <pc:sldMkLst>
          <pc:docMk/>
          <pc:sldMk cId="3014724869" sldId="261"/>
        </pc:sldMkLst>
        <pc:spChg chg="mod">
          <ac:chgData name="Jeffrey Hedberg" userId="197bcd58-a6d5-48db-b900-263e61852b2a" providerId="ADAL" clId="{92D2F126-7848-4AE2-A982-77A55EF6203C}" dt="2022-07-19T07:02:17.647" v="2138" actId="6549"/>
          <ac:spMkLst>
            <pc:docMk/>
            <pc:sldMk cId="3014724869" sldId="261"/>
            <ac:spMk id="2" creationId="{BFD37E4C-AFA7-F1AF-6EFA-A4EB79CC6D6C}"/>
          </ac:spMkLst>
        </pc:spChg>
        <pc:spChg chg="add mod">
          <ac:chgData name="Jeffrey Hedberg" userId="197bcd58-a6d5-48db-b900-263e61852b2a" providerId="ADAL" clId="{92D2F126-7848-4AE2-A982-77A55EF6203C}" dt="2022-07-19T06:48:27.457" v="1452" actId="1076"/>
          <ac:spMkLst>
            <pc:docMk/>
            <pc:sldMk cId="3014724869" sldId="261"/>
            <ac:spMk id="15" creationId="{B05B8101-B4A2-A5E1-D1A6-6520B8085DAD}"/>
          </ac:spMkLst>
        </pc:spChg>
        <pc:spChg chg="add mod">
          <ac:chgData name="Jeffrey Hedberg" userId="197bcd58-a6d5-48db-b900-263e61852b2a" providerId="ADAL" clId="{92D2F126-7848-4AE2-A982-77A55EF6203C}" dt="2022-07-19T06:48:38.409" v="1467" actId="20577"/>
          <ac:spMkLst>
            <pc:docMk/>
            <pc:sldMk cId="3014724869" sldId="261"/>
            <ac:spMk id="23" creationId="{CD2B5739-FCC3-370B-4C5C-D191263EF9AE}"/>
          </ac:spMkLst>
        </pc:spChg>
        <pc:spChg chg="add mod">
          <ac:chgData name="Jeffrey Hedberg" userId="197bcd58-a6d5-48db-b900-263e61852b2a" providerId="ADAL" clId="{92D2F126-7848-4AE2-A982-77A55EF6203C}" dt="2022-07-19T06:48:58.838" v="1484" actId="20577"/>
          <ac:spMkLst>
            <pc:docMk/>
            <pc:sldMk cId="3014724869" sldId="261"/>
            <ac:spMk id="24" creationId="{72606BF4-2321-0AA9-CDB2-C0F38A0E5641}"/>
          </ac:spMkLst>
        </pc:spChg>
        <pc:spChg chg="add mod">
          <ac:chgData name="Jeffrey Hedberg" userId="197bcd58-a6d5-48db-b900-263e61852b2a" providerId="ADAL" clId="{92D2F126-7848-4AE2-A982-77A55EF6203C}" dt="2022-07-19T06:49:32.610" v="1501" actId="1076"/>
          <ac:spMkLst>
            <pc:docMk/>
            <pc:sldMk cId="3014724869" sldId="261"/>
            <ac:spMk id="25" creationId="{65A9313E-290A-0D34-62EB-AAE6C50A3424}"/>
          </ac:spMkLst>
        </pc:spChg>
        <pc:spChg chg="add mod">
          <ac:chgData name="Jeffrey Hedberg" userId="197bcd58-a6d5-48db-b900-263e61852b2a" providerId="ADAL" clId="{92D2F126-7848-4AE2-A982-77A55EF6203C}" dt="2022-07-19T06:49:43.987" v="1504" actId="1076"/>
          <ac:spMkLst>
            <pc:docMk/>
            <pc:sldMk cId="3014724869" sldId="261"/>
            <ac:spMk id="26" creationId="{D06FB0F4-AC8B-0F0A-45B8-140FF235AF35}"/>
          </ac:spMkLst>
        </pc:spChg>
        <pc:picChg chg="mod">
          <ac:chgData name="Jeffrey Hedberg" userId="197bcd58-a6d5-48db-b900-263e61852b2a" providerId="ADAL" clId="{92D2F126-7848-4AE2-A982-77A55EF6203C}" dt="2022-07-19T06:49:50.294" v="1505" actId="14100"/>
          <ac:picMkLst>
            <pc:docMk/>
            <pc:sldMk cId="3014724869" sldId="261"/>
            <ac:picMk id="3" creationId="{4AB95DBA-04D8-B284-052E-1C7C84028175}"/>
          </ac:picMkLst>
        </pc:picChg>
        <pc:picChg chg="del">
          <ac:chgData name="Jeffrey Hedberg" userId="197bcd58-a6d5-48db-b900-263e61852b2a" providerId="ADAL" clId="{92D2F126-7848-4AE2-A982-77A55EF6203C}" dt="2022-07-19T06:52:05.744" v="1754"/>
          <ac:picMkLst>
            <pc:docMk/>
            <pc:sldMk cId="3014724869" sldId="261"/>
            <ac:picMk id="4" creationId="{CDA6E70E-06D6-4B6A-3814-83D01A04E324}"/>
          </ac:picMkLst>
        </pc:picChg>
        <pc:picChg chg="add mod">
          <ac:chgData name="Jeffrey Hedberg" userId="197bcd58-a6d5-48db-b900-263e61852b2a" providerId="ADAL" clId="{92D2F126-7848-4AE2-A982-77A55EF6203C}" dt="2022-07-19T06:47:44.414" v="1433" actId="1035"/>
          <ac:picMkLst>
            <pc:docMk/>
            <pc:sldMk cId="3014724869" sldId="261"/>
            <ac:picMk id="6" creationId="{1C5727E6-3B7E-BD78-AC28-4C03FD778A68}"/>
          </ac:picMkLst>
        </pc:picChg>
        <pc:picChg chg="mod ord">
          <ac:chgData name="Jeffrey Hedberg" userId="197bcd58-a6d5-48db-b900-263e61852b2a" providerId="ADAL" clId="{92D2F126-7848-4AE2-A982-77A55EF6203C}" dt="2022-07-19T06:47:44.414" v="1433" actId="1035"/>
          <ac:picMkLst>
            <pc:docMk/>
            <pc:sldMk cId="3014724869" sldId="261"/>
            <ac:picMk id="7" creationId="{B24D63EF-2819-B9FC-988B-A03D0701A1DA}"/>
          </ac:picMkLst>
        </pc:picChg>
        <pc:picChg chg="del">
          <ac:chgData name="Jeffrey Hedberg" userId="197bcd58-a6d5-48db-b900-263e61852b2a" providerId="ADAL" clId="{92D2F126-7848-4AE2-A982-77A55EF6203C}" dt="2022-07-19T06:37:35.876" v="1347" actId="478"/>
          <ac:picMkLst>
            <pc:docMk/>
            <pc:sldMk cId="3014724869" sldId="261"/>
            <ac:picMk id="8" creationId="{D2DFCBB4-87D2-F7D8-6F7A-1353378D007A}"/>
          </ac:picMkLst>
        </pc:picChg>
        <pc:picChg chg="add mod">
          <ac:chgData name="Jeffrey Hedberg" userId="197bcd58-a6d5-48db-b900-263e61852b2a" providerId="ADAL" clId="{92D2F126-7848-4AE2-A982-77A55EF6203C}" dt="2022-07-19T06:47:44.414" v="1433" actId="1035"/>
          <ac:picMkLst>
            <pc:docMk/>
            <pc:sldMk cId="3014724869" sldId="261"/>
            <ac:picMk id="10" creationId="{495A84B8-FF65-1FC6-C6BE-1F2E3A581147}"/>
          </ac:picMkLst>
        </pc:picChg>
        <pc:picChg chg="add mod">
          <ac:chgData name="Jeffrey Hedberg" userId="197bcd58-a6d5-48db-b900-263e61852b2a" providerId="ADAL" clId="{92D2F126-7848-4AE2-A982-77A55EF6203C}" dt="2022-07-19T06:47:44.414" v="1433" actId="1035"/>
          <ac:picMkLst>
            <pc:docMk/>
            <pc:sldMk cId="3014724869" sldId="261"/>
            <ac:picMk id="12" creationId="{30D590EF-8FA2-126E-A7F0-A6846A335D71}"/>
          </ac:picMkLst>
        </pc:picChg>
        <pc:picChg chg="add mod">
          <ac:chgData name="Jeffrey Hedberg" userId="197bcd58-a6d5-48db-b900-263e61852b2a" providerId="ADAL" clId="{92D2F126-7848-4AE2-A982-77A55EF6203C}" dt="2022-07-19T06:49:36.835" v="1503" actId="1076"/>
          <ac:picMkLst>
            <pc:docMk/>
            <pc:sldMk cId="3014724869" sldId="261"/>
            <ac:picMk id="14" creationId="{5A60CA46-1649-8CCB-F92D-D63AE20F60CE}"/>
          </ac:picMkLst>
        </pc:picChg>
        <pc:picChg chg="add mod">
          <ac:chgData name="Jeffrey Hedberg" userId="197bcd58-a6d5-48db-b900-263e61852b2a" providerId="ADAL" clId="{92D2F126-7848-4AE2-A982-77A55EF6203C}" dt="2022-07-19T06:52:39.910" v="1755"/>
          <ac:picMkLst>
            <pc:docMk/>
            <pc:sldMk cId="3014724869" sldId="261"/>
            <ac:picMk id="16" creationId="{D4CD15FF-9BF5-E839-5A45-A35F75B903A0}"/>
          </ac:picMkLst>
        </pc:picChg>
      </pc:sldChg>
      <pc:sldChg chg="addSp delSp modSp mod modTransition modAnim modNotesTx">
        <pc:chgData name="Jeffrey Hedberg" userId="197bcd58-a6d5-48db-b900-263e61852b2a" providerId="ADAL" clId="{92D2F126-7848-4AE2-A982-77A55EF6203C}" dt="2022-07-19T07:02:51.014" v="2140"/>
        <pc:sldMkLst>
          <pc:docMk/>
          <pc:sldMk cId="1495839850" sldId="265"/>
        </pc:sldMkLst>
        <pc:spChg chg="mod">
          <ac:chgData name="Jeffrey Hedberg" userId="197bcd58-a6d5-48db-b900-263e61852b2a" providerId="ADAL" clId="{92D2F126-7848-4AE2-A982-77A55EF6203C}" dt="2022-07-19T07:01:50.862" v="2127" actId="20577"/>
          <ac:spMkLst>
            <pc:docMk/>
            <pc:sldMk cId="1495839850" sldId="265"/>
            <ac:spMk id="2" creationId="{FBB53052-C660-F5A4-D3C3-A9E647C78C32}"/>
          </ac:spMkLst>
        </pc:spChg>
        <pc:spChg chg="mod">
          <ac:chgData name="Jeffrey Hedberg" userId="197bcd58-a6d5-48db-b900-263e61852b2a" providerId="ADAL" clId="{92D2F126-7848-4AE2-A982-77A55EF6203C}" dt="2022-07-19T07:01:01.944" v="2090" actId="20577"/>
          <ac:spMkLst>
            <pc:docMk/>
            <pc:sldMk cId="1495839850" sldId="265"/>
            <ac:spMk id="3" creationId="{381838CF-44BC-6FE8-A04C-C6738996C61F}"/>
          </ac:spMkLst>
        </pc:spChg>
        <pc:picChg chg="add del">
          <ac:chgData name="Jeffrey Hedberg" userId="197bcd58-a6d5-48db-b900-263e61852b2a" providerId="ADAL" clId="{92D2F126-7848-4AE2-A982-77A55EF6203C}" dt="2022-07-19T06:56:20.932" v="1768" actId="478"/>
          <ac:picMkLst>
            <pc:docMk/>
            <pc:sldMk cId="1495839850" sldId="265"/>
            <ac:picMk id="5" creationId="{A93F0F79-2269-8405-9094-663CFF98BC74}"/>
          </ac:picMkLst>
        </pc:picChg>
        <pc:picChg chg="del">
          <ac:chgData name="Jeffrey Hedberg" userId="197bcd58-a6d5-48db-b900-263e61852b2a" providerId="ADAL" clId="{92D2F126-7848-4AE2-A982-77A55EF6203C}" dt="2022-07-19T07:02:30.209" v="2139"/>
          <ac:picMkLst>
            <pc:docMk/>
            <pc:sldMk cId="1495839850" sldId="265"/>
            <ac:picMk id="6" creationId="{EB01775A-D62B-5063-B8D6-85553B861EB1}"/>
          </ac:picMkLst>
        </pc:picChg>
        <pc:picChg chg="add del mod">
          <ac:chgData name="Jeffrey Hedberg" userId="197bcd58-a6d5-48db-b900-263e61852b2a" providerId="ADAL" clId="{92D2F126-7848-4AE2-A982-77A55EF6203C}" dt="2022-07-19T06:56:38.603" v="1778" actId="478"/>
          <ac:picMkLst>
            <pc:docMk/>
            <pc:sldMk cId="1495839850" sldId="265"/>
            <ac:picMk id="7" creationId="{9CC52679-4600-2BA5-49B7-032625FD78F4}"/>
          </ac:picMkLst>
        </pc:picChg>
        <pc:picChg chg="add mod">
          <ac:chgData name="Jeffrey Hedberg" userId="197bcd58-a6d5-48db-b900-263e61852b2a" providerId="ADAL" clId="{92D2F126-7848-4AE2-A982-77A55EF6203C}" dt="2022-07-19T06:57:49.715" v="1797" actId="14100"/>
          <ac:picMkLst>
            <pc:docMk/>
            <pc:sldMk cId="1495839850" sldId="265"/>
            <ac:picMk id="9" creationId="{D4DD1FF8-3910-4FBF-86CE-8A104E45A1E1}"/>
          </ac:picMkLst>
        </pc:picChg>
        <pc:picChg chg="add mod">
          <ac:chgData name="Jeffrey Hedberg" userId="197bcd58-a6d5-48db-b900-263e61852b2a" providerId="ADAL" clId="{92D2F126-7848-4AE2-A982-77A55EF6203C}" dt="2022-07-19T07:02:51.014" v="2140"/>
          <ac:picMkLst>
            <pc:docMk/>
            <pc:sldMk cId="1495839850" sldId="265"/>
            <ac:picMk id="10" creationId="{79332511-E1A7-14DC-B248-D0F119F2039C}"/>
          </ac:picMkLst>
        </pc:picChg>
      </pc:sldChg>
      <pc:sldChg chg="addSp delSp modSp new mod modNotesTx">
        <pc:chgData name="Jeffrey Hedberg" userId="197bcd58-a6d5-48db-b900-263e61852b2a" providerId="ADAL" clId="{92D2F126-7848-4AE2-A982-77A55EF6203C}" dt="2022-07-19T05:52:22.407" v="625"/>
        <pc:sldMkLst>
          <pc:docMk/>
          <pc:sldMk cId="686595825" sldId="285"/>
        </pc:sldMkLst>
        <pc:spChg chg="mod">
          <ac:chgData name="Jeffrey Hedberg" userId="197bcd58-a6d5-48db-b900-263e61852b2a" providerId="ADAL" clId="{92D2F126-7848-4AE2-A982-77A55EF6203C}" dt="2022-07-19T05:39:42.437" v="289" actId="27636"/>
          <ac:spMkLst>
            <pc:docMk/>
            <pc:sldMk cId="686595825" sldId="285"/>
            <ac:spMk id="2" creationId="{F656AF4B-F765-1D68-37BD-233626605881}"/>
          </ac:spMkLst>
        </pc:spChg>
        <pc:spChg chg="mod">
          <ac:chgData name="Jeffrey Hedberg" userId="197bcd58-a6d5-48db-b900-263e61852b2a" providerId="ADAL" clId="{92D2F126-7848-4AE2-A982-77A55EF6203C}" dt="2022-07-19T05:50:42.728" v="603" actId="27636"/>
          <ac:spMkLst>
            <pc:docMk/>
            <pc:sldMk cId="686595825" sldId="285"/>
            <ac:spMk id="3" creationId="{DE72EA1B-3121-B059-65D6-FC796EDFDA05}"/>
          </ac:spMkLst>
        </pc:spChg>
        <pc:picChg chg="add del mod">
          <ac:chgData name="Jeffrey Hedberg" userId="197bcd58-a6d5-48db-b900-263e61852b2a" providerId="ADAL" clId="{92D2F126-7848-4AE2-A982-77A55EF6203C}" dt="2022-07-19T05:34:53.215" v="259" actId="478"/>
          <ac:picMkLst>
            <pc:docMk/>
            <pc:sldMk cId="686595825" sldId="285"/>
            <ac:picMk id="4" creationId="{6D1B815A-B188-BF98-CA76-4F17F42B63A1}"/>
          </ac:picMkLst>
        </pc:picChg>
        <pc:picChg chg="add mod">
          <ac:chgData name="Jeffrey Hedberg" userId="197bcd58-a6d5-48db-b900-263e61852b2a" providerId="ADAL" clId="{92D2F126-7848-4AE2-A982-77A55EF6203C}" dt="2022-07-19T05:51:01.805" v="621" actId="1036"/>
          <ac:picMkLst>
            <pc:docMk/>
            <pc:sldMk cId="686595825" sldId="285"/>
            <ac:picMk id="6" creationId="{345ED6B8-7D43-3981-0CF5-2654B056E62C}"/>
          </ac:picMkLst>
        </pc:picChg>
        <pc:picChg chg="add mod">
          <ac:chgData name="Jeffrey Hedberg" userId="197bcd58-a6d5-48db-b900-263e61852b2a" providerId="ADAL" clId="{92D2F126-7848-4AE2-A982-77A55EF6203C}" dt="2022-07-19T05:52:22.407" v="625"/>
          <ac:picMkLst>
            <pc:docMk/>
            <pc:sldMk cId="686595825" sldId="285"/>
            <ac:picMk id="7" creationId="{F6D369C3-ECFD-5263-D9B5-48293B39CF92}"/>
          </ac:picMkLst>
        </pc:picChg>
      </pc:sldChg>
    </pc:docChg>
  </pc:docChgLst>
  <pc:docChgLst>
    <pc:chgData name="Cunningham, Nicholas J" userId="S::ncunningham8@gatech.edu::6e7ca9af-c2a2-4263-b7a5-45d08d635e9a" providerId="AD" clId="Web-{30958CF2-99B0-AC3B-61AD-DB6A121A96F3}"/>
    <pc:docChg chg="addSld delSld modSld sldOrd">
      <pc:chgData name="Cunningham, Nicholas J" userId="S::ncunningham8@gatech.edu::6e7ca9af-c2a2-4263-b7a5-45d08d635e9a" providerId="AD" clId="Web-{30958CF2-99B0-AC3B-61AD-DB6A121A96F3}" dt="2022-07-19T05:41:34.799" v="637"/>
      <pc:docMkLst>
        <pc:docMk/>
      </pc:docMkLst>
      <pc:sldChg chg="del">
        <pc:chgData name="Cunningham, Nicholas J" userId="S::ncunningham8@gatech.edu::6e7ca9af-c2a2-4263-b7a5-45d08d635e9a" providerId="AD" clId="Web-{30958CF2-99B0-AC3B-61AD-DB6A121A96F3}" dt="2022-07-19T05:41:18.002" v="634"/>
        <pc:sldMkLst>
          <pc:docMk/>
          <pc:sldMk cId="25652562" sldId="273"/>
        </pc:sldMkLst>
      </pc:sldChg>
      <pc:sldChg chg="del">
        <pc:chgData name="Cunningham, Nicholas J" userId="S::ncunningham8@gatech.edu::6e7ca9af-c2a2-4263-b7a5-45d08d635e9a" providerId="AD" clId="Web-{30958CF2-99B0-AC3B-61AD-DB6A121A96F3}" dt="2022-07-19T05:41:34.799" v="637"/>
        <pc:sldMkLst>
          <pc:docMk/>
          <pc:sldMk cId="4259463706" sldId="274"/>
        </pc:sldMkLst>
      </pc:sldChg>
      <pc:sldChg chg="del">
        <pc:chgData name="Cunningham, Nicholas J" userId="S::ncunningham8@gatech.edu::6e7ca9af-c2a2-4263-b7a5-45d08d635e9a" providerId="AD" clId="Web-{30958CF2-99B0-AC3B-61AD-DB6A121A96F3}" dt="2022-07-19T05:40:25.750" v="627"/>
        <pc:sldMkLst>
          <pc:docMk/>
          <pc:sldMk cId="653355484" sldId="277"/>
        </pc:sldMkLst>
      </pc:sldChg>
      <pc:sldChg chg="addSp delSp modSp del modNotes">
        <pc:chgData name="Cunningham, Nicholas J" userId="S::ncunningham8@gatech.edu::6e7ca9af-c2a2-4263-b7a5-45d08d635e9a" providerId="AD" clId="Web-{30958CF2-99B0-AC3B-61AD-DB6A121A96F3}" dt="2022-07-19T05:40:42.173" v="629"/>
        <pc:sldMkLst>
          <pc:docMk/>
          <pc:sldMk cId="2390654338" sldId="278"/>
        </pc:sldMkLst>
        <pc:picChg chg="add del mod">
          <ac:chgData name="Cunningham, Nicholas J" userId="S::ncunningham8@gatech.edu::6e7ca9af-c2a2-4263-b7a5-45d08d635e9a" providerId="AD" clId="Web-{30958CF2-99B0-AC3B-61AD-DB6A121A96F3}" dt="2022-07-19T05:09:12.052" v="1"/>
          <ac:picMkLst>
            <pc:docMk/>
            <pc:sldMk cId="2390654338" sldId="278"/>
            <ac:picMk id="5" creationId="{3DA23D4D-06BD-75F3-C5CD-B6F8B5AD5DB1}"/>
          </ac:picMkLst>
        </pc:picChg>
        <pc:picChg chg="add mod">
          <ac:chgData name="Cunningham, Nicholas J" userId="S::ncunningham8@gatech.edu::6e7ca9af-c2a2-4263-b7a5-45d08d635e9a" providerId="AD" clId="Web-{30958CF2-99B0-AC3B-61AD-DB6A121A96F3}" dt="2022-07-19T05:09:22.834" v="5" actId="1076"/>
          <ac:picMkLst>
            <pc:docMk/>
            <pc:sldMk cId="2390654338" sldId="278"/>
            <ac:picMk id="6" creationId="{5BD30D73-48BE-ED12-9E98-30FAC2E0D175}"/>
          </ac:picMkLst>
        </pc:picChg>
      </pc:sldChg>
      <pc:sldChg chg="modNotes">
        <pc:chgData name="Cunningham, Nicholas J" userId="S::ncunningham8@gatech.edu::6e7ca9af-c2a2-4263-b7a5-45d08d635e9a" providerId="AD" clId="Web-{30958CF2-99B0-AC3B-61AD-DB6A121A96F3}" dt="2022-07-19T05:16:21.017" v="625"/>
        <pc:sldMkLst>
          <pc:docMk/>
          <pc:sldMk cId="170540814" sldId="279"/>
        </pc:sldMkLst>
      </pc:sldChg>
      <pc:sldChg chg="add">
        <pc:chgData name="Cunningham, Nicholas J" userId="S::ncunningham8@gatech.edu::6e7ca9af-c2a2-4263-b7a5-45d08d635e9a" providerId="AD" clId="Web-{30958CF2-99B0-AC3B-61AD-DB6A121A96F3}" dt="2022-07-19T05:40:15.625" v="626"/>
        <pc:sldMkLst>
          <pc:docMk/>
          <pc:sldMk cId="3863537999" sldId="286"/>
        </pc:sldMkLst>
      </pc:sldChg>
      <pc:sldChg chg="add del">
        <pc:chgData name="Cunningham, Nicholas J" userId="S::ncunningham8@gatech.edu::6e7ca9af-c2a2-4263-b7a5-45d08d635e9a" providerId="AD" clId="Web-{30958CF2-99B0-AC3B-61AD-DB6A121A96F3}" dt="2022-07-19T05:41:06.939" v="632"/>
        <pc:sldMkLst>
          <pc:docMk/>
          <pc:sldMk cId="3991173812" sldId="287"/>
        </pc:sldMkLst>
      </pc:sldChg>
      <pc:sldChg chg="add ord">
        <pc:chgData name="Cunningham, Nicholas J" userId="S::ncunningham8@gatech.edu::6e7ca9af-c2a2-4263-b7a5-45d08d635e9a" providerId="AD" clId="Web-{30958CF2-99B0-AC3B-61AD-DB6A121A96F3}" dt="2022-07-19T05:41:15.846" v="633"/>
        <pc:sldMkLst>
          <pc:docMk/>
          <pc:sldMk cId="2185010067" sldId="288"/>
        </pc:sldMkLst>
      </pc:sldChg>
      <pc:sldChg chg="add ord">
        <pc:chgData name="Cunningham, Nicholas J" userId="S::ncunningham8@gatech.edu::6e7ca9af-c2a2-4263-b7a5-45d08d635e9a" providerId="AD" clId="Web-{30958CF2-99B0-AC3B-61AD-DB6A121A96F3}" dt="2022-07-19T05:41:33.112" v="636"/>
        <pc:sldMkLst>
          <pc:docMk/>
          <pc:sldMk cId="3090033377" sldId="289"/>
        </pc:sldMkLst>
      </pc:sldChg>
    </pc:docChg>
  </pc:docChgLst>
  <pc:docChgLst>
    <pc:chgData name="Chille, Lisa G" userId="S::lchille3@gatech.edu::f77d60bb-90a1-4942-82d6-4cb2f5ffcc4a" providerId="AD" clId="Web-{B1E7B611-5454-69FC-F3AD-DC276AFEF74B}"/>
    <pc:docChg chg="addSld modSld">
      <pc:chgData name="Chille, Lisa G" userId="S::lchille3@gatech.edu::f77d60bb-90a1-4942-82d6-4cb2f5ffcc4a" providerId="AD" clId="Web-{B1E7B611-5454-69FC-F3AD-DC276AFEF74B}" dt="2022-07-19T14:36:53.654" v="11" actId="20577"/>
      <pc:docMkLst>
        <pc:docMk/>
      </pc:docMkLst>
      <pc:sldChg chg="modSp new">
        <pc:chgData name="Chille, Lisa G" userId="S::lchille3@gatech.edu::f77d60bb-90a1-4942-82d6-4cb2f5ffcc4a" providerId="AD" clId="Web-{B1E7B611-5454-69FC-F3AD-DC276AFEF74B}" dt="2022-07-19T14:36:53.654" v="11" actId="20577"/>
        <pc:sldMkLst>
          <pc:docMk/>
          <pc:sldMk cId="3081760988" sldId="290"/>
        </pc:sldMkLst>
        <pc:spChg chg="mod">
          <ac:chgData name="Chille, Lisa G" userId="S::lchille3@gatech.edu::f77d60bb-90a1-4942-82d6-4cb2f5ffcc4a" providerId="AD" clId="Web-{B1E7B611-5454-69FC-F3AD-DC276AFEF74B}" dt="2022-07-19T14:36:53.654" v="11" actId="20577"/>
          <ac:spMkLst>
            <pc:docMk/>
            <pc:sldMk cId="3081760988" sldId="290"/>
            <ac:spMk id="2" creationId="{F06A674D-6A7B-C762-0380-47CF78BBF2B3}"/>
          </ac:spMkLst>
        </pc:spChg>
      </pc:sldChg>
    </pc:docChg>
  </pc:docChgLst>
  <pc:docChgLst>
    <pc:chgData name="Chille, Lisa G" userId="S::lchille3@gatech.edu::f77d60bb-90a1-4942-82d6-4cb2f5ffcc4a" providerId="AD" clId="Web-{213875AD-88AD-EFD6-7AD7-0A551E19F0FF}"/>
    <pc:docChg chg="modSld">
      <pc:chgData name="Chille, Lisa G" userId="S::lchille3@gatech.edu::f77d60bb-90a1-4942-82d6-4cb2f5ffcc4a" providerId="AD" clId="Web-{213875AD-88AD-EFD6-7AD7-0A551E19F0FF}" dt="2022-07-19T23:58:54.614" v="13" actId="20577"/>
      <pc:docMkLst>
        <pc:docMk/>
      </pc:docMkLst>
      <pc:sldChg chg="modSp">
        <pc:chgData name="Chille, Lisa G" userId="S::lchille3@gatech.edu::f77d60bb-90a1-4942-82d6-4cb2f5ffcc4a" providerId="AD" clId="Web-{213875AD-88AD-EFD6-7AD7-0A551E19F0FF}" dt="2022-07-19T23:58:54.614" v="13" actId="20577"/>
        <pc:sldMkLst>
          <pc:docMk/>
          <pc:sldMk cId="3081760988" sldId="290"/>
        </pc:sldMkLst>
        <pc:spChg chg="mod">
          <ac:chgData name="Chille, Lisa G" userId="S::lchille3@gatech.edu::f77d60bb-90a1-4942-82d6-4cb2f5ffcc4a" providerId="AD" clId="Web-{213875AD-88AD-EFD6-7AD7-0A551E19F0FF}" dt="2022-07-19T23:58:54.614" v="13" actId="20577"/>
          <ac:spMkLst>
            <pc:docMk/>
            <pc:sldMk cId="3081760988" sldId="290"/>
            <ac:spMk id="3" creationId="{CE39D31E-5288-B04B-945A-75B6F16701F9}"/>
          </ac:spMkLst>
        </pc:spChg>
      </pc:sldChg>
    </pc:docChg>
  </pc:docChgLst>
  <pc:docChgLst>
    <pc:chgData name="Lange, Brittany C" userId="5beefcbd-9050-4900-989b-5e735fc57e1f" providerId="ADAL" clId="{A58669B0-3B76-4E07-93E3-7A80F9F8B3EC}"/>
    <pc:docChg chg="undo custSel modSld sldOrd">
      <pc:chgData name="Lange, Brittany C" userId="5beefcbd-9050-4900-989b-5e735fc57e1f" providerId="ADAL" clId="{A58669B0-3B76-4E07-93E3-7A80F9F8B3EC}" dt="2022-07-19T21:43:21.523" v="369"/>
      <pc:docMkLst>
        <pc:docMk/>
      </pc:docMkLst>
      <pc:sldChg chg="ord">
        <pc:chgData name="Lange, Brittany C" userId="5beefcbd-9050-4900-989b-5e735fc57e1f" providerId="ADAL" clId="{A58669B0-3B76-4E07-93E3-7A80F9F8B3EC}" dt="2022-07-19T04:11:01.530" v="1"/>
        <pc:sldMkLst>
          <pc:docMk/>
          <pc:sldMk cId="1495839850" sldId="265"/>
        </pc:sldMkLst>
      </pc:sldChg>
      <pc:sldChg chg="addSp delSp modSp mod modTransition modAnim modNotesTx">
        <pc:chgData name="Lange, Brittany C" userId="5beefcbd-9050-4900-989b-5e735fc57e1f" providerId="ADAL" clId="{A58669B0-3B76-4E07-93E3-7A80F9F8B3EC}" dt="2022-07-19T21:43:21.523" v="369"/>
        <pc:sldMkLst>
          <pc:docMk/>
          <pc:sldMk cId="122122410" sldId="280"/>
        </pc:sldMkLst>
        <pc:spChg chg="mod">
          <ac:chgData name="Lange, Brittany C" userId="5beefcbd-9050-4900-989b-5e735fc57e1f" providerId="ADAL" clId="{A58669B0-3B76-4E07-93E3-7A80F9F8B3EC}" dt="2022-07-19T16:06:58.703" v="93" actId="20577"/>
          <ac:spMkLst>
            <pc:docMk/>
            <pc:sldMk cId="122122410" sldId="280"/>
            <ac:spMk id="2" creationId="{CA70F361-DB97-0B02-0807-0DA712722D92}"/>
          </ac:spMkLst>
        </pc:spChg>
        <pc:spChg chg="del mod">
          <ac:chgData name="Lange, Brittany C" userId="5beefcbd-9050-4900-989b-5e735fc57e1f" providerId="ADAL" clId="{A58669B0-3B76-4E07-93E3-7A80F9F8B3EC}" dt="2022-07-19T04:23:13.455" v="24" actId="478"/>
          <ac:spMkLst>
            <pc:docMk/>
            <pc:sldMk cId="122122410" sldId="280"/>
            <ac:spMk id="3" creationId="{603E5FB1-7659-360B-3AAC-DCE1C46B611D}"/>
          </ac:spMkLst>
        </pc:spChg>
        <pc:spChg chg="add del mod">
          <ac:chgData name="Lange, Brittany C" userId="5beefcbd-9050-4900-989b-5e735fc57e1f" providerId="ADAL" clId="{A58669B0-3B76-4E07-93E3-7A80F9F8B3EC}" dt="2022-07-19T04:23:18.398" v="25" actId="478"/>
          <ac:spMkLst>
            <pc:docMk/>
            <pc:sldMk cId="122122410" sldId="280"/>
            <ac:spMk id="5" creationId="{D564B72D-D1B8-1BA5-78AB-C1928535E1CD}"/>
          </ac:spMkLst>
        </pc:spChg>
        <pc:spChg chg="add del">
          <ac:chgData name="Lange, Brittany C" userId="5beefcbd-9050-4900-989b-5e735fc57e1f" providerId="ADAL" clId="{A58669B0-3B76-4E07-93E3-7A80F9F8B3EC}" dt="2022-07-19T04:23:24.429" v="27" actId="22"/>
          <ac:spMkLst>
            <pc:docMk/>
            <pc:sldMk cId="122122410" sldId="280"/>
            <ac:spMk id="7" creationId="{650FAE51-3866-989D-D73D-DED444036E0E}"/>
          </ac:spMkLst>
        </pc:spChg>
        <pc:spChg chg="add mod">
          <ac:chgData name="Lange, Brittany C" userId="5beefcbd-9050-4900-989b-5e735fc57e1f" providerId="ADAL" clId="{A58669B0-3B76-4E07-93E3-7A80F9F8B3EC}" dt="2022-07-19T16:42:25.975" v="319" actId="20577"/>
          <ac:spMkLst>
            <pc:docMk/>
            <pc:sldMk cId="122122410" sldId="280"/>
            <ac:spMk id="8" creationId="{C9C4C33F-1C26-4004-6B3A-67030F26F25C}"/>
          </ac:spMkLst>
        </pc:spChg>
        <pc:picChg chg="add del mod">
          <ac:chgData name="Lange, Brittany C" userId="5beefcbd-9050-4900-989b-5e735fc57e1f" providerId="ADAL" clId="{A58669B0-3B76-4E07-93E3-7A80F9F8B3EC}" dt="2022-07-19T16:47:37.666" v="321"/>
          <ac:picMkLst>
            <pc:docMk/>
            <pc:sldMk cId="122122410" sldId="280"/>
            <ac:picMk id="9" creationId="{0936A1BC-B1E9-79A6-22EF-763AE5431869}"/>
          </ac:picMkLst>
        </pc:picChg>
        <pc:picChg chg="add del mod">
          <ac:chgData name="Lange, Brittany C" userId="5beefcbd-9050-4900-989b-5e735fc57e1f" providerId="ADAL" clId="{A58669B0-3B76-4E07-93E3-7A80F9F8B3EC}" dt="2022-07-19T16:48:54.944" v="323"/>
          <ac:picMkLst>
            <pc:docMk/>
            <pc:sldMk cId="122122410" sldId="280"/>
            <ac:picMk id="10" creationId="{548F7808-A8DC-8875-3D83-733684FC1D84}"/>
          </ac:picMkLst>
        </pc:picChg>
        <pc:picChg chg="add del mod">
          <ac:chgData name="Lange, Brittany C" userId="5beefcbd-9050-4900-989b-5e735fc57e1f" providerId="ADAL" clId="{A58669B0-3B76-4E07-93E3-7A80F9F8B3EC}" dt="2022-07-19T16:55:50.598" v="325"/>
          <ac:picMkLst>
            <pc:docMk/>
            <pc:sldMk cId="122122410" sldId="280"/>
            <ac:picMk id="11" creationId="{3D91BF66-9891-1850-3D63-B1AA5F61567A}"/>
          </ac:picMkLst>
        </pc:picChg>
        <pc:picChg chg="add del mod">
          <ac:chgData name="Lange, Brittany C" userId="5beefcbd-9050-4900-989b-5e735fc57e1f" providerId="ADAL" clId="{A58669B0-3B76-4E07-93E3-7A80F9F8B3EC}" dt="2022-07-19T17:13:01.924" v="355"/>
          <ac:picMkLst>
            <pc:docMk/>
            <pc:sldMk cId="122122410" sldId="280"/>
            <ac:picMk id="12" creationId="{51EF5769-C766-8E27-B0BC-44523E69154E}"/>
          </ac:picMkLst>
        </pc:picChg>
        <pc:picChg chg="add del mod">
          <ac:chgData name="Lange, Brittany C" userId="5beefcbd-9050-4900-989b-5e735fc57e1f" providerId="ADAL" clId="{A58669B0-3B76-4E07-93E3-7A80F9F8B3EC}" dt="2022-07-19T17:13:27.775" v="357"/>
          <ac:picMkLst>
            <pc:docMk/>
            <pc:sldMk cId="122122410" sldId="280"/>
            <ac:picMk id="13" creationId="{10BDF85F-5035-8866-CBBF-3A377EF3170A}"/>
          </ac:picMkLst>
        </pc:picChg>
        <pc:picChg chg="add del mod">
          <ac:chgData name="Lange, Brittany C" userId="5beefcbd-9050-4900-989b-5e735fc57e1f" providerId="ADAL" clId="{A58669B0-3B76-4E07-93E3-7A80F9F8B3EC}" dt="2022-07-19T21:41:46.637" v="366"/>
          <ac:picMkLst>
            <pc:docMk/>
            <pc:sldMk cId="122122410" sldId="280"/>
            <ac:picMk id="14" creationId="{A2C9DF0D-1720-C430-D31F-95CFAC1AE972}"/>
          </ac:picMkLst>
        </pc:picChg>
        <pc:picChg chg="add del mod">
          <ac:chgData name="Lange, Brittany C" userId="5beefcbd-9050-4900-989b-5e735fc57e1f" providerId="ADAL" clId="{A58669B0-3B76-4E07-93E3-7A80F9F8B3EC}" dt="2022-07-19T21:42:23.064" v="368"/>
          <ac:picMkLst>
            <pc:docMk/>
            <pc:sldMk cId="122122410" sldId="280"/>
            <ac:picMk id="15" creationId="{0AD52349-2AF9-6770-5C8E-DD32AB0E7D2C}"/>
          </ac:picMkLst>
        </pc:picChg>
        <pc:picChg chg="add mod">
          <ac:chgData name="Lange, Brittany C" userId="5beefcbd-9050-4900-989b-5e735fc57e1f" providerId="ADAL" clId="{A58669B0-3B76-4E07-93E3-7A80F9F8B3EC}" dt="2022-07-19T21:43:21.523" v="369"/>
          <ac:picMkLst>
            <pc:docMk/>
            <pc:sldMk cId="122122410" sldId="280"/>
            <ac:picMk id="16" creationId="{588A128C-5043-33FF-CDC2-8BA9B8EA5348}"/>
          </ac:picMkLst>
        </pc:picChg>
      </pc:sldChg>
      <pc:sldChg chg="addSp delSp modSp modTransition modAnim modNotesTx">
        <pc:chgData name="Lange, Brittany C" userId="5beefcbd-9050-4900-989b-5e735fc57e1f" providerId="ADAL" clId="{A58669B0-3B76-4E07-93E3-7A80F9F8B3EC}" dt="2022-07-19T16:59:19.730" v="329"/>
        <pc:sldMkLst>
          <pc:docMk/>
          <pc:sldMk cId="4251935641" sldId="281"/>
        </pc:sldMkLst>
        <pc:picChg chg="add del mod">
          <ac:chgData name="Lange, Brittany C" userId="5beefcbd-9050-4900-989b-5e735fc57e1f" providerId="ADAL" clId="{A58669B0-3B76-4E07-93E3-7A80F9F8B3EC}" dt="2022-07-19T16:59:02.371" v="328"/>
          <ac:picMkLst>
            <pc:docMk/>
            <pc:sldMk cId="4251935641" sldId="281"/>
            <ac:picMk id="3" creationId="{F8161BAE-3D91-3A29-5FCB-8440E64F1875}"/>
          </ac:picMkLst>
        </pc:picChg>
        <pc:picChg chg="add mod">
          <ac:chgData name="Lange, Brittany C" userId="5beefcbd-9050-4900-989b-5e735fc57e1f" providerId="ADAL" clId="{A58669B0-3B76-4E07-93E3-7A80F9F8B3EC}" dt="2022-07-19T16:59:19.730" v="329"/>
          <ac:picMkLst>
            <pc:docMk/>
            <pc:sldMk cId="4251935641" sldId="281"/>
            <ac:picMk id="4" creationId="{6DB20A1E-3EBC-E4A2-6E32-C729FF30CEA2}"/>
          </ac:picMkLst>
        </pc:picChg>
      </pc:sldChg>
      <pc:sldChg chg="addSp delSp modSp mod modTransition modAnim modNotesTx">
        <pc:chgData name="Lange, Brittany C" userId="5beefcbd-9050-4900-989b-5e735fc57e1f" providerId="ADAL" clId="{A58669B0-3B76-4E07-93E3-7A80F9F8B3EC}" dt="2022-07-19T17:30:34.372" v="365"/>
        <pc:sldMkLst>
          <pc:docMk/>
          <pc:sldMk cId="2089153504" sldId="282"/>
        </pc:sldMkLst>
        <pc:spChg chg="add del">
          <ac:chgData name="Lange, Brittany C" userId="5beefcbd-9050-4900-989b-5e735fc57e1f" providerId="ADAL" clId="{A58669B0-3B76-4E07-93E3-7A80F9F8B3EC}" dt="2022-07-19T04:25:00.819" v="62" actId="22"/>
          <ac:spMkLst>
            <pc:docMk/>
            <pc:sldMk cId="2089153504" sldId="282"/>
            <ac:spMk id="20" creationId="{ED76AC79-C306-F3B8-030C-547720C3CDED}"/>
          </ac:spMkLst>
        </pc:spChg>
        <pc:spChg chg="add mod">
          <ac:chgData name="Lange, Brittany C" userId="5beefcbd-9050-4900-989b-5e735fc57e1f" providerId="ADAL" clId="{A58669B0-3B76-4E07-93E3-7A80F9F8B3EC}" dt="2022-07-19T17:29:00.836" v="360"/>
          <ac:spMkLst>
            <pc:docMk/>
            <pc:sldMk cId="2089153504" sldId="282"/>
            <ac:spMk id="27" creationId="{5E2D2A32-586B-30F3-3C3B-31F57D8B5D35}"/>
          </ac:spMkLst>
        </pc:spChg>
        <pc:spChg chg="add mod">
          <ac:chgData name="Lange, Brittany C" userId="5beefcbd-9050-4900-989b-5e735fc57e1f" providerId="ADAL" clId="{A58669B0-3B76-4E07-93E3-7A80F9F8B3EC}" dt="2022-07-19T17:29:00.836" v="360"/>
          <ac:spMkLst>
            <pc:docMk/>
            <pc:sldMk cId="2089153504" sldId="282"/>
            <ac:spMk id="28" creationId="{C87C695E-5D20-6C42-7F52-A854FCA61265}"/>
          </ac:spMkLst>
        </pc:spChg>
        <pc:picChg chg="add del mod">
          <ac:chgData name="Lange, Brittany C" userId="5beefcbd-9050-4900-989b-5e735fc57e1f" providerId="ADAL" clId="{A58669B0-3B76-4E07-93E3-7A80F9F8B3EC}" dt="2022-07-19T17:00:04.534" v="331"/>
          <ac:picMkLst>
            <pc:docMk/>
            <pc:sldMk cId="2089153504" sldId="282"/>
            <ac:picMk id="3" creationId="{C5CC3C10-BF79-62B6-C64D-9B3A35373A4B}"/>
          </ac:picMkLst>
        </pc:picChg>
        <pc:picChg chg="add del mod">
          <ac:chgData name="Lange, Brittany C" userId="5beefcbd-9050-4900-989b-5e735fc57e1f" providerId="ADAL" clId="{A58669B0-3B76-4E07-93E3-7A80F9F8B3EC}" dt="2022-07-19T17:01:29.701" v="333"/>
          <ac:picMkLst>
            <pc:docMk/>
            <pc:sldMk cId="2089153504" sldId="282"/>
            <ac:picMk id="4" creationId="{36CAB664-7594-5582-F10F-9126A2AFA9B7}"/>
          </ac:picMkLst>
        </pc:picChg>
        <pc:picChg chg="add del mod">
          <ac:chgData name="Lange, Brittany C" userId="5beefcbd-9050-4900-989b-5e735fc57e1f" providerId="ADAL" clId="{A58669B0-3B76-4E07-93E3-7A80F9F8B3EC}" dt="2022-07-19T17:01:56.784" v="335"/>
          <ac:picMkLst>
            <pc:docMk/>
            <pc:sldMk cId="2089153504" sldId="282"/>
            <ac:picMk id="5" creationId="{63307C9E-CABA-37DC-05F6-132B5536126C}"/>
          </ac:picMkLst>
        </pc:picChg>
        <pc:picChg chg="del">
          <ac:chgData name="Lange, Brittany C" userId="5beefcbd-9050-4900-989b-5e735fc57e1f" providerId="ADAL" clId="{A58669B0-3B76-4E07-93E3-7A80F9F8B3EC}" dt="2022-07-19T17:28:58.885" v="359" actId="478"/>
          <ac:picMkLst>
            <pc:docMk/>
            <pc:sldMk cId="2089153504" sldId="282"/>
            <ac:picMk id="6" creationId="{737DA8C9-6CA5-37F3-1BF3-35848E85B9C5}"/>
          </ac:picMkLst>
        </pc:picChg>
        <pc:picChg chg="add del mod">
          <ac:chgData name="Lange, Brittany C" userId="5beefcbd-9050-4900-989b-5e735fc57e1f" providerId="ADAL" clId="{A58669B0-3B76-4E07-93E3-7A80F9F8B3EC}" dt="2022-07-19T17:29:41.056" v="362"/>
          <ac:picMkLst>
            <pc:docMk/>
            <pc:sldMk cId="2089153504" sldId="282"/>
            <ac:picMk id="7" creationId="{DC90449C-FA23-BFA5-2A8C-18A03CB6C382}"/>
          </ac:picMkLst>
        </pc:picChg>
        <pc:picChg chg="add del mod">
          <ac:chgData name="Lange, Brittany C" userId="5beefcbd-9050-4900-989b-5e735fc57e1f" providerId="ADAL" clId="{A58669B0-3B76-4E07-93E3-7A80F9F8B3EC}" dt="2022-07-19T17:30:06.854" v="364"/>
          <ac:picMkLst>
            <pc:docMk/>
            <pc:sldMk cId="2089153504" sldId="282"/>
            <ac:picMk id="8" creationId="{78AD9D0A-A7D7-1F84-369C-EC112B62B1EC}"/>
          </ac:picMkLst>
        </pc:picChg>
        <pc:picChg chg="add mod">
          <ac:chgData name="Lange, Brittany C" userId="5beefcbd-9050-4900-989b-5e735fc57e1f" providerId="ADAL" clId="{A58669B0-3B76-4E07-93E3-7A80F9F8B3EC}" dt="2022-07-19T17:30:34.372" v="365"/>
          <ac:picMkLst>
            <pc:docMk/>
            <pc:sldMk cId="2089153504" sldId="282"/>
            <ac:picMk id="9" creationId="{FF8D85AE-53A3-3706-EC97-60FA7D75F025}"/>
          </ac:picMkLst>
        </pc:picChg>
        <pc:picChg chg="add mod">
          <ac:chgData name="Lange, Brittany C" userId="5beefcbd-9050-4900-989b-5e735fc57e1f" providerId="ADAL" clId="{A58669B0-3B76-4E07-93E3-7A80F9F8B3EC}" dt="2022-07-19T17:29:00.836" v="360"/>
          <ac:picMkLst>
            <pc:docMk/>
            <pc:sldMk cId="2089153504" sldId="282"/>
            <ac:picMk id="29" creationId="{4036DDFC-7CB9-C24F-0C5A-CAE64035BBA5}"/>
          </ac:picMkLst>
        </pc:picChg>
        <pc:picChg chg="add mod">
          <ac:chgData name="Lange, Brittany C" userId="5beefcbd-9050-4900-989b-5e735fc57e1f" providerId="ADAL" clId="{A58669B0-3B76-4E07-93E3-7A80F9F8B3EC}" dt="2022-07-19T17:29:00.836" v="360"/>
          <ac:picMkLst>
            <pc:docMk/>
            <pc:sldMk cId="2089153504" sldId="282"/>
            <ac:picMk id="30" creationId="{005D2FF5-5EA3-0D55-8A36-C34260F2F09D}"/>
          </ac:picMkLst>
        </pc:picChg>
      </pc:sldChg>
      <pc:sldChg chg="addSp modSp modNotesTx">
        <pc:chgData name="Lange, Brittany C" userId="5beefcbd-9050-4900-989b-5e735fc57e1f" providerId="ADAL" clId="{A58669B0-3B76-4E07-93E3-7A80F9F8B3EC}" dt="2022-07-19T17:05:25.335" v="337"/>
        <pc:sldMkLst>
          <pc:docMk/>
          <pc:sldMk cId="3162598406" sldId="283"/>
        </pc:sldMkLst>
        <pc:picChg chg="add mod">
          <ac:chgData name="Lange, Brittany C" userId="5beefcbd-9050-4900-989b-5e735fc57e1f" providerId="ADAL" clId="{A58669B0-3B76-4E07-93E3-7A80F9F8B3EC}" dt="2022-07-19T17:05:25.335" v="337"/>
          <ac:picMkLst>
            <pc:docMk/>
            <pc:sldMk cId="3162598406" sldId="283"/>
            <ac:picMk id="3" creationId="{F3381208-286F-5868-0D73-7AC5CF566BF2}"/>
          </ac:picMkLst>
        </pc:picChg>
      </pc:sldChg>
      <pc:sldChg chg="addSp delSp modSp modTransition modAnim modNotesTx">
        <pc:chgData name="Lange, Brittany C" userId="5beefcbd-9050-4900-989b-5e735fc57e1f" providerId="ADAL" clId="{A58669B0-3B76-4E07-93E3-7A80F9F8B3EC}" dt="2022-07-19T17:11:33.724" v="354"/>
        <pc:sldMkLst>
          <pc:docMk/>
          <pc:sldMk cId="3382018489" sldId="284"/>
        </pc:sldMkLst>
        <pc:picChg chg="add del mod">
          <ac:chgData name="Lange, Brittany C" userId="5beefcbd-9050-4900-989b-5e735fc57e1f" providerId="ADAL" clId="{A58669B0-3B76-4E07-93E3-7A80F9F8B3EC}" dt="2022-07-19T17:06:27.041" v="339"/>
          <ac:picMkLst>
            <pc:docMk/>
            <pc:sldMk cId="3382018489" sldId="284"/>
            <ac:picMk id="2" creationId="{4FD9BFF3-76D7-3019-0FAF-9F5A6F541D53}"/>
          </ac:picMkLst>
        </pc:picChg>
        <pc:picChg chg="add del mod">
          <ac:chgData name="Lange, Brittany C" userId="5beefcbd-9050-4900-989b-5e735fc57e1f" providerId="ADAL" clId="{A58669B0-3B76-4E07-93E3-7A80F9F8B3EC}" dt="2022-07-19T17:06:40.942" v="341"/>
          <ac:picMkLst>
            <pc:docMk/>
            <pc:sldMk cId="3382018489" sldId="284"/>
            <ac:picMk id="3" creationId="{699729F8-B5F6-9E72-212F-96F62B05C14F}"/>
          </ac:picMkLst>
        </pc:picChg>
        <pc:picChg chg="add del mod">
          <ac:chgData name="Lange, Brittany C" userId="5beefcbd-9050-4900-989b-5e735fc57e1f" providerId="ADAL" clId="{A58669B0-3B76-4E07-93E3-7A80F9F8B3EC}" dt="2022-07-19T17:06:51.875" v="343"/>
          <ac:picMkLst>
            <pc:docMk/>
            <pc:sldMk cId="3382018489" sldId="284"/>
            <ac:picMk id="5" creationId="{E09AFDDD-4BF8-3B21-D46B-959CCB542AB2}"/>
          </ac:picMkLst>
        </pc:picChg>
        <pc:picChg chg="add del mod">
          <ac:chgData name="Lange, Brittany C" userId="5beefcbd-9050-4900-989b-5e735fc57e1f" providerId="ADAL" clId="{A58669B0-3B76-4E07-93E3-7A80F9F8B3EC}" dt="2022-07-19T17:07:55.536" v="345"/>
          <ac:picMkLst>
            <pc:docMk/>
            <pc:sldMk cId="3382018489" sldId="284"/>
            <ac:picMk id="6" creationId="{9294F85C-E38E-98F7-6C00-0D2D6DB12DA5}"/>
          </ac:picMkLst>
        </pc:picChg>
        <pc:picChg chg="add del mod">
          <ac:chgData name="Lange, Brittany C" userId="5beefcbd-9050-4900-989b-5e735fc57e1f" providerId="ADAL" clId="{A58669B0-3B76-4E07-93E3-7A80F9F8B3EC}" dt="2022-07-19T17:08:23.207" v="347"/>
          <ac:picMkLst>
            <pc:docMk/>
            <pc:sldMk cId="3382018489" sldId="284"/>
            <ac:picMk id="7" creationId="{3C13DEF8-F155-BE18-15D8-AEF3AA1B95E0}"/>
          </ac:picMkLst>
        </pc:picChg>
        <pc:picChg chg="add del mod">
          <ac:chgData name="Lange, Brittany C" userId="5beefcbd-9050-4900-989b-5e735fc57e1f" providerId="ADAL" clId="{A58669B0-3B76-4E07-93E3-7A80F9F8B3EC}" dt="2022-07-19T17:08:41.825" v="349"/>
          <ac:picMkLst>
            <pc:docMk/>
            <pc:sldMk cId="3382018489" sldId="284"/>
            <ac:picMk id="8" creationId="{6EEEE8EA-ED72-3393-DD3C-37E8595E7396}"/>
          </ac:picMkLst>
        </pc:picChg>
        <pc:picChg chg="add del mod">
          <ac:chgData name="Lange, Brittany C" userId="5beefcbd-9050-4900-989b-5e735fc57e1f" providerId="ADAL" clId="{A58669B0-3B76-4E07-93E3-7A80F9F8B3EC}" dt="2022-07-19T17:10:17.367" v="351"/>
          <ac:picMkLst>
            <pc:docMk/>
            <pc:sldMk cId="3382018489" sldId="284"/>
            <ac:picMk id="9" creationId="{295EC8C5-0824-679F-8400-850520AB712E}"/>
          </ac:picMkLst>
        </pc:picChg>
        <pc:picChg chg="add del mod">
          <ac:chgData name="Lange, Brittany C" userId="5beefcbd-9050-4900-989b-5e735fc57e1f" providerId="ADAL" clId="{A58669B0-3B76-4E07-93E3-7A80F9F8B3EC}" dt="2022-07-19T17:11:07.276" v="353"/>
          <ac:picMkLst>
            <pc:docMk/>
            <pc:sldMk cId="3382018489" sldId="284"/>
            <ac:picMk id="10" creationId="{B6E49D09-DEC8-CED8-16FA-82B9EE509DF5}"/>
          </ac:picMkLst>
        </pc:picChg>
        <pc:picChg chg="add mod">
          <ac:chgData name="Lange, Brittany C" userId="5beefcbd-9050-4900-989b-5e735fc57e1f" providerId="ADAL" clId="{A58669B0-3B76-4E07-93E3-7A80F9F8B3EC}" dt="2022-07-19T17:11:33.724" v="354"/>
          <ac:picMkLst>
            <pc:docMk/>
            <pc:sldMk cId="3382018489" sldId="284"/>
            <ac:picMk id="11" creationId="{88C2001E-1373-8580-BF12-24664E66D856}"/>
          </ac:picMkLst>
        </pc:picChg>
      </pc:sldChg>
    </pc:docChg>
  </pc:docChgLst>
  <pc:docChgLst>
    <pc:chgData name="Lange, Brittany C" userId="S::blange9@gatech.edu::5beefcbd-9050-4900-989b-5e735fc57e1f" providerId="AD" clId="Web-{D3CA1DB6-DFB2-4BB9-A409-DEBFEE92D6FA}"/>
    <pc:docChg chg="addSld modSld">
      <pc:chgData name="Lange, Brittany C" userId="S::blange9@gatech.edu::5beefcbd-9050-4900-989b-5e735fc57e1f" providerId="AD" clId="Web-{D3CA1DB6-DFB2-4BB9-A409-DEBFEE92D6FA}" dt="2022-07-19T04:04:18.470" v="90" actId="14100"/>
      <pc:docMkLst>
        <pc:docMk/>
      </pc:docMkLst>
      <pc:sldChg chg="modSp">
        <pc:chgData name="Lange, Brittany C" userId="S::blange9@gatech.edu::5beefcbd-9050-4900-989b-5e735fc57e1f" providerId="AD" clId="Web-{D3CA1DB6-DFB2-4BB9-A409-DEBFEE92D6FA}" dt="2022-07-19T04:04:18.470" v="90" actId="14100"/>
        <pc:sldMkLst>
          <pc:docMk/>
          <pc:sldMk cId="4293170694" sldId="262"/>
        </pc:sldMkLst>
        <pc:spChg chg="mod">
          <ac:chgData name="Lange, Brittany C" userId="S::blange9@gatech.edu::5beefcbd-9050-4900-989b-5e735fc57e1f" providerId="AD" clId="Web-{D3CA1DB6-DFB2-4BB9-A409-DEBFEE92D6FA}" dt="2022-07-19T04:04:18.470" v="90" actId="14100"/>
          <ac:spMkLst>
            <pc:docMk/>
            <pc:sldMk cId="4293170694" sldId="262"/>
            <ac:spMk id="3" creationId="{8C7D7EEE-72B7-F3A6-FAB8-642E3F3270C1}"/>
          </ac:spMkLst>
        </pc:spChg>
      </pc:sldChg>
      <pc:sldChg chg="modSp new">
        <pc:chgData name="Lange, Brittany C" userId="S::blange9@gatech.edu::5beefcbd-9050-4900-989b-5e735fc57e1f" providerId="AD" clId="Web-{D3CA1DB6-DFB2-4BB9-A409-DEBFEE92D6FA}" dt="2022-07-19T04:01:00.384" v="76" actId="20577"/>
        <pc:sldMkLst>
          <pc:docMk/>
          <pc:sldMk cId="122122410" sldId="280"/>
        </pc:sldMkLst>
        <pc:spChg chg="mod">
          <ac:chgData name="Lange, Brittany C" userId="S::blange9@gatech.edu::5beefcbd-9050-4900-989b-5e735fc57e1f" providerId="AD" clId="Web-{D3CA1DB6-DFB2-4BB9-A409-DEBFEE92D6FA}" dt="2022-07-19T04:01:00.384" v="76" actId="20577"/>
          <ac:spMkLst>
            <pc:docMk/>
            <pc:sldMk cId="122122410" sldId="280"/>
            <ac:spMk id="2" creationId="{CA70F361-DB97-0B02-0807-0DA712722D92}"/>
          </ac:spMkLst>
        </pc:spChg>
        <pc:spChg chg="mod">
          <ac:chgData name="Lange, Brittany C" userId="S::blange9@gatech.edu::5beefcbd-9050-4900-989b-5e735fc57e1f" providerId="AD" clId="Web-{D3CA1DB6-DFB2-4BB9-A409-DEBFEE92D6FA}" dt="2022-07-19T03:51:24.019" v="16" actId="20577"/>
          <ac:spMkLst>
            <pc:docMk/>
            <pc:sldMk cId="122122410" sldId="280"/>
            <ac:spMk id="3" creationId="{603E5FB1-7659-360B-3AAC-DCE1C46B611D}"/>
          </ac:spMkLst>
        </pc:spChg>
      </pc:sldChg>
      <pc:sldChg chg="addSp delSp modSp new">
        <pc:chgData name="Lange, Brittany C" userId="S::blange9@gatech.edu::5beefcbd-9050-4900-989b-5e735fc57e1f" providerId="AD" clId="Web-{D3CA1DB6-DFB2-4BB9-A409-DEBFEE92D6FA}" dt="2022-07-19T04:00:54.072" v="75" actId="20577"/>
        <pc:sldMkLst>
          <pc:docMk/>
          <pc:sldMk cId="4251935641" sldId="281"/>
        </pc:sldMkLst>
        <pc:spChg chg="mod">
          <ac:chgData name="Lange, Brittany C" userId="S::blange9@gatech.edu::5beefcbd-9050-4900-989b-5e735fc57e1f" providerId="AD" clId="Web-{D3CA1DB6-DFB2-4BB9-A409-DEBFEE92D6FA}" dt="2022-07-19T04:00:54.072" v="75" actId="20577"/>
          <ac:spMkLst>
            <pc:docMk/>
            <pc:sldMk cId="4251935641" sldId="281"/>
            <ac:spMk id="2" creationId="{09394976-A323-412B-F595-90F5D1BFF57C}"/>
          </ac:spMkLst>
        </pc:spChg>
        <pc:spChg chg="add del mod">
          <ac:chgData name="Lange, Brittany C" userId="S::blange9@gatech.edu::5beefcbd-9050-4900-989b-5e735fc57e1f" providerId="AD" clId="Web-{D3CA1DB6-DFB2-4BB9-A409-DEBFEE92D6FA}" dt="2022-07-19T03:53:16.554" v="26"/>
          <ac:spMkLst>
            <pc:docMk/>
            <pc:sldMk cId="4251935641" sldId="281"/>
            <ac:spMk id="3" creationId="{71F2F6FF-28D9-FCAA-83A1-687E2FCE1CD8}"/>
          </ac:spMkLst>
        </pc:spChg>
        <pc:picChg chg="add del mod ord">
          <ac:chgData name="Lange, Brittany C" userId="S::blange9@gatech.edu::5beefcbd-9050-4900-989b-5e735fc57e1f" providerId="AD" clId="Web-{D3CA1DB6-DFB2-4BB9-A409-DEBFEE92D6FA}" dt="2022-07-19T03:53:11.789" v="25"/>
          <ac:picMkLst>
            <pc:docMk/>
            <pc:sldMk cId="4251935641" sldId="281"/>
            <ac:picMk id="4" creationId="{48ABA314-0881-6BBD-FF4C-20EDB6CB219A}"/>
          </ac:picMkLst>
        </pc:picChg>
        <pc:picChg chg="add mod">
          <ac:chgData name="Lange, Brittany C" userId="S::blange9@gatech.edu::5beefcbd-9050-4900-989b-5e735fc57e1f" providerId="AD" clId="Web-{D3CA1DB6-DFB2-4BB9-A409-DEBFEE92D6FA}" dt="2022-07-19T03:54:11.166" v="33" actId="1076"/>
          <ac:picMkLst>
            <pc:docMk/>
            <pc:sldMk cId="4251935641" sldId="281"/>
            <ac:picMk id="5" creationId="{D4728FDB-5FCC-4178-5E5B-C414CBBDBEEB}"/>
          </ac:picMkLst>
        </pc:picChg>
      </pc:sldChg>
      <pc:sldChg chg="addSp delSp modSp new mod setBg">
        <pc:chgData name="Lange, Brittany C" userId="S::blange9@gatech.edu::5beefcbd-9050-4900-989b-5e735fc57e1f" providerId="AD" clId="Web-{D3CA1DB6-DFB2-4BB9-A409-DEBFEE92D6FA}" dt="2022-07-19T04:00:36.274" v="74"/>
        <pc:sldMkLst>
          <pc:docMk/>
          <pc:sldMk cId="2089153504" sldId="282"/>
        </pc:sldMkLst>
        <pc:spChg chg="del">
          <ac:chgData name="Lange, Brittany C" userId="S::blange9@gatech.edu::5beefcbd-9050-4900-989b-5e735fc57e1f" providerId="AD" clId="Web-{D3CA1DB6-DFB2-4BB9-A409-DEBFEE92D6FA}" dt="2022-07-19T03:54:49.199" v="34"/>
          <ac:spMkLst>
            <pc:docMk/>
            <pc:sldMk cId="2089153504" sldId="282"/>
            <ac:spMk id="2" creationId="{9FAA8A2A-0A78-2176-E55C-A9E20BC32B47}"/>
          </ac:spMkLst>
        </pc:spChg>
        <pc:spChg chg="del">
          <ac:chgData name="Lange, Brittany C" userId="S::blange9@gatech.edu::5beefcbd-9050-4900-989b-5e735fc57e1f" providerId="AD" clId="Web-{D3CA1DB6-DFB2-4BB9-A409-DEBFEE92D6FA}" dt="2022-07-19T03:54:52.324" v="35"/>
          <ac:spMkLst>
            <pc:docMk/>
            <pc:sldMk cId="2089153504" sldId="282"/>
            <ac:spMk id="3" creationId="{2BD3D93B-291B-DD73-DD30-3FC8CBAEEA3F}"/>
          </ac:spMkLst>
        </pc:spChg>
        <pc:spChg chg="add del">
          <ac:chgData name="Lange, Brittany C" userId="S::blange9@gatech.edu::5beefcbd-9050-4900-989b-5e735fc57e1f" providerId="AD" clId="Web-{D3CA1DB6-DFB2-4BB9-A409-DEBFEE92D6FA}" dt="2022-07-19T04:00:32.024" v="71"/>
          <ac:spMkLst>
            <pc:docMk/>
            <pc:sldMk cId="2089153504" sldId="282"/>
            <ac:spMk id="11" creationId="{557B0AD7-E991-E343-BF68-F118815215C7}"/>
          </ac:spMkLst>
        </pc:spChg>
        <pc:spChg chg="add del">
          <ac:chgData name="Lange, Brittany C" userId="S::blange9@gatech.edu::5beefcbd-9050-4900-989b-5e735fc57e1f" providerId="AD" clId="Web-{D3CA1DB6-DFB2-4BB9-A409-DEBFEE92D6FA}" dt="2022-07-19T04:00:36.274" v="73"/>
          <ac:spMkLst>
            <pc:docMk/>
            <pc:sldMk cId="2089153504" sldId="282"/>
            <ac:spMk id="28" creationId="{557B0AD7-E991-E343-BF68-F118815215C7}"/>
          </ac:spMkLst>
        </pc:spChg>
        <pc:spChg chg="add">
          <ac:chgData name="Lange, Brittany C" userId="S::blange9@gatech.edu::5beefcbd-9050-4900-989b-5e735fc57e1f" providerId="AD" clId="Web-{D3CA1DB6-DFB2-4BB9-A409-DEBFEE92D6FA}" dt="2022-07-19T04:00:36.274" v="74"/>
          <ac:spMkLst>
            <pc:docMk/>
            <pc:sldMk cId="2089153504" sldId="282"/>
            <ac:spMk id="31" creationId="{557B0AD7-E991-E343-BF68-F118815215C7}"/>
          </ac:spMkLst>
        </pc:spChg>
        <pc:grpChg chg="add del">
          <ac:chgData name="Lange, Brittany C" userId="S::blange9@gatech.edu::5beefcbd-9050-4900-989b-5e735fc57e1f" providerId="AD" clId="Web-{D3CA1DB6-DFB2-4BB9-A409-DEBFEE92D6FA}" dt="2022-07-19T04:00:32.024" v="71"/>
          <ac:grpSpMkLst>
            <pc:docMk/>
            <pc:sldMk cId="2089153504" sldId="282"/>
            <ac:grpSpMk id="13" creationId="{46C7B6BC-B625-254B-8489-2BBE42C4734C}"/>
          </ac:grpSpMkLst>
        </pc:grpChg>
        <pc:grpChg chg="add del">
          <ac:chgData name="Lange, Brittany C" userId="S::blange9@gatech.edu::5beefcbd-9050-4900-989b-5e735fc57e1f" providerId="AD" clId="Web-{D3CA1DB6-DFB2-4BB9-A409-DEBFEE92D6FA}" dt="2022-07-19T04:00:32.024" v="71"/>
          <ac:grpSpMkLst>
            <pc:docMk/>
            <pc:sldMk cId="2089153504" sldId="282"/>
            <ac:grpSpMk id="21" creationId="{F9150C71-05FD-4C42-9832-708E1BB24C78}"/>
          </ac:grpSpMkLst>
        </pc:grpChg>
        <pc:grpChg chg="add del">
          <ac:chgData name="Lange, Brittany C" userId="S::blange9@gatech.edu::5beefcbd-9050-4900-989b-5e735fc57e1f" providerId="AD" clId="Web-{D3CA1DB6-DFB2-4BB9-A409-DEBFEE92D6FA}" dt="2022-07-19T04:00:36.274" v="73"/>
          <ac:grpSpMkLst>
            <pc:docMk/>
            <pc:sldMk cId="2089153504" sldId="282"/>
            <ac:grpSpMk id="29" creationId="{46C7B6BC-B625-254B-8489-2BBE42C4734C}"/>
          </ac:grpSpMkLst>
        </pc:grpChg>
        <pc:grpChg chg="add">
          <ac:chgData name="Lange, Brittany C" userId="S::blange9@gatech.edu::5beefcbd-9050-4900-989b-5e735fc57e1f" providerId="AD" clId="Web-{D3CA1DB6-DFB2-4BB9-A409-DEBFEE92D6FA}" dt="2022-07-19T04:00:36.274" v="74"/>
          <ac:grpSpMkLst>
            <pc:docMk/>
            <pc:sldMk cId="2089153504" sldId="282"/>
            <ac:grpSpMk id="32" creationId="{46C7B6BC-B625-254B-8489-2BBE42C4734C}"/>
          </ac:grpSpMkLst>
        </pc:grpChg>
        <pc:grpChg chg="add">
          <ac:chgData name="Lange, Brittany C" userId="S::blange9@gatech.edu::5beefcbd-9050-4900-989b-5e735fc57e1f" providerId="AD" clId="Web-{D3CA1DB6-DFB2-4BB9-A409-DEBFEE92D6FA}" dt="2022-07-19T04:00:36.274" v="74"/>
          <ac:grpSpMkLst>
            <pc:docMk/>
            <pc:sldMk cId="2089153504" sldId="282"/>
            <ac:grpSpMk id="33" creationId="{F9150C71-05FD-4C42-9832-708E1BB24C78}"/>
          </ac:grpSpMkLst>
        </pc:grpChg>
        <pc:picChg chg="add del mod">
          <ac:chgData name="Lange, Brittany C" userId="S::blange9@gatech.edu::5beefcbd-9050-4900-989b-5e735fc57e1f" providerId="AD" clId="Web-{D3CA1DB6-DFB2-4BB9-A409-DEBFEE92D6FA}" dt="2022-07-19T03:59:50.835" v="66"/>
          <ac:picMkLst>
            <pc:docMk/>
            <pc:sldMk cId="2089153504" sldId="282"/>
            <ac:picMk id="4" creationId="{77C7F29C-3902-DA3C-B195-F20B6C5C378A}"/>
          </ac:picMkLst>
        </pc:picChg>
        <pc:picChg chg="add del mod">
          <ac:chgData name="Lange, Brittany C" userId="S::blange9@gatech.edu::5beefcbd-9050-4900-989b-5e735fc57e1f" providerId="AD" clId="Web-{D3CA1DB6-DFB2-4BB9-A409-DEBFEE92D6FA}" dt="2022-07-19T03:59:53.288" v="67"/>
          <ac:picMkLst>
            <pc:docMk/>
            <pc:sldMk cId="2089153504" sldId="282"/>
            <ac:picMk id="5" creationId="{303A8AAC-36A4-3947-7716-9CDC9246038A}"/>
          </ac:picMkLst>
        </pc:picChg>
        <pc:picChg chg="add mod">
          <ac:chgData name="Lange, Brittany C" userId="S::blange9@gatech.edu::5beefcbd-9050-4900-989b-5e735fc57e1f" providerId="AD" clId="Web-{D3CA1DB6-DFB2-4BB9-A409-DEBFEE92D6FA}" dt="2022-07-19T04:00:36.274" v="74"/>
          <ac:picMkLst>
            <pc:docMk/>
            <pc:sldMk cId="2089153504" sldId="282"/>
            <ac:picMk id="6" creationId="{737DA8C9-6CA5-37F3-1BF3-35848E85B9C5}"/>
          </ac:picMkLst>
        </pc:picChg>
      </pc:sldChg>
      <pc:sldChg chg="addSp delSp modSp new mod setBg">
        <pc:chgData name="Lange, Brittany C" userId="S::blange9@gatech.edu::5beefcbd-9050-4900-989b-5e735fc57e1f" providerId="AD" clId="Web-{D3CA1DB6-DFB2-4BB9-A409-DEBFEE92D6FA}" dt="2022-07-19T03:59:07.505" v="65" actId="14100"/>
        <pc:sldMkLst>
          <pc:docMk/>
          <pc:sldMk cId="3162598406" sldId="283"/>
        </pc:sldMkLst>
        <pc:spChg chg="mod">
          <ac:chgData name="Lange, Brittany C" userId="S::blange9@gatech.edu::5beefcbd-9050-4900-989b-5e735fc57e1f" providerId="AD" clId="Web-{D3CA1DB6-DFB2-4BB9-A409-DEBFEE92D6FA}" dt="2022-07-19T03:59:07.505" v="65" actId="14100"/>
          <ac:spMkLst>
            <pc:docMk/>
            <pc:sldMk cId="3162598406" sldId="283"/>
            <ac:spMk id="2" creationId="{183329D3-7772-4C94-D3A4-F47E6CADD91B}"/>
          </ac:spMkLst>
        </pc:spChg>
        <pc:spChg chg="add del mod">
          <ac:chgData name="Lange, Brittany C" userId="S::blange9@gatech.edu::5beefcbd-9050-4900-989b-5e735fc57e1f" providerId="AD" clId="Web-{D3CA1DB6-DFB2-4BB9-A409-DEBFEE92D6FA}" dt="2022-07-19T03:57:09.313" v="54"/>
          <ac:spMkLst>
            <pc:docMk/>
            <pc:sldMk cId="3162598406" sldId="283"/>
            <ac:spMk id="3" creationId="{0A609011-626B-A53C-A140-53C72E157F24}"/>
          </ac:spMkLst>
        </pc:spChg>
        <pc:spChg chg="add">
          <ac:chgData name="Lange, Brittany C" userId="S::blange9@gatech.edu::5beefcbd-9050-4900-989b-5e735fc57e1f" providerId="AD" clId="Web-{D3CA1DB6-DFB2-4BB9-A409-DEBFEE92D6FA}" dt="2022-07-19T03:57:45.518" v="56"/>
          <ac:spMkLst>
            <pc:docMk/>
            <pc:sldMk cId="3162598406" sldId="283"/>
            <ac:spMk id="38" creationId="{4EFE82FE-7465-AE46-88DF-34D347E83B84}"/>
          </ac:spMkLst>
        </pc:spChg>
        <pc:grpChg chg="add">
          <ac:chgData name="Lange, Brittany C" userId="S::blange9@gatech.edu::5beefcbd-9050-4900-989b-5e735fc57e1f" providerId="AD" clId="Web-{D3CA1DB6-DFB2-4BB9-A409-DEBFEE92D6FA}" dt="2022-07-19T03:57:45.518" v="56"/>
          <ac:grpSpMkLst>
            <pc:docMk/>
            <pc:sldMk cId="3162598406" sldId="283"/>
            <ac:grpSpMk id="10" creationId="{EB46B8FB-F6A2-5F47-A6CD-A7E17E69270F}"/>
          </ac:grpSpMkLst>
        </pc:grpChg>
        <pc:grpChg chg="add">
          <ac:chgData name="Lange, Brittany C" userId="S::blange9@gatech.edu::5beefcbd-9050-4900-989b-5e735fc57e1f" providerId="AD" clId="Web-{D3CA1DB6-DFB2-4BB9-A409-DEBFEE92D6FA}" dt="2022-07-19T03:57:45.518" v="56"/>
          <ac:grpSpMkLst>
            <pc:docMk/>
            <pc:sldMk cId="3162598406" sldId="283"/>
            <ac:grpSpMk id="40" creationId="{26C321DA-1EDE-3E4B-8B73-6477B2C6D046}"/>
          </ac:grpSpMkLst>
        </pc:grpChg>
        <pc:picChg chg="add del mod ord">
          <ac:chgData name="Lange, Brittany C" userId="S::blange9@gatech.edu::5beefcbd-9050-4900-989b-5e735fc57e1f" providerId="AD" clId="Web-{D3CA1DB6-DFB2-4BB9-A409-DEBFEE92D6FA}" dt="2022-07-19T03:56:45.844" v="49"/>
          <ac:picMkLst>
            <pc:docMk/>
            <pc:sldMk cId="3162598406" sldId="283"/>
            <ac:picMk id="4" creationId="{68E606C0-7324-CCA1-602D-10C1C005A0DB}"/>
          </ac:picMkLst>
        </pc:picChg>
        <pc:picChg chg="add mod">
          <ac:chgData name="Lange, Brittany C" userId="S::blange9@gatech.edu::5beefcbd-9050-4900-989b-5e735fc57e1f" providerId="AD" clId="Web-{D3CA1DB6-DFB2-4BB9-A409-DEBFEE92D6FA}" dt="2022-07-19T03:57:56.159" v="58" actId="14100"/>
          <ac:picMkLst>
            <pc:docMk/>
            <pc:sldMk cId="3162598406" sldId="283"/>
            <ac:picMk id="5" creationId="{82AB79E4-1F4D-0626-693D-513B9B00FC53}"/>
          </ac:picMkLst>
        </pc:picChg>
        <pc:cxnChg chg="add">
          <ac:chgData name="Lange, Brittany C" userId="S::blange9@gatech.edu::5beefcbd-9050-4900-989b-5e735fc57e1f" providerId="AD" clId="Web-{D3CA1DB6-DFB2-4BB9-A409-DEBFEE92D6FA}" dt="2022-07-19T03:57:45.518" v="56"/>
          <ac:cxnSpMkLst>
            <pc:docMk/>
            <pc:sldMk cId="3162598406" sldId="283"/>
            <ac:cxnSpMk id="36" creationId="{D33A3282-0389-C547-8CA6-7F3E7F27B34D}"/>
          </ac:cxnSpMkLst>
        </pc:cxnChg>
        <pc:cxnChg chg="add">
          <ac:chgData name="Lange, Brittany C" userId="S::blange9@gatech.edu::5beefcbd-9050-4900-989b-5e735fc57e1f" providerId="AD" clId="Web-{D3CA1DB6-DFB2-4BB9-A409-DEBFEE92D6FA}" dt="2022-07-19T03:57:45.518" v="56"/>
          <ac:cxnSpMkLst>
            <pc:docMk/>
            <pc:sldMk cId="3162598406" sldId="283"/>
            <ac:cxnSpMk id="49" creationId="{EEA70831-9A8D-3B4D-8EA5-EE32F93E94E9}"/>
          </ac:cxnSpMkLst>
        </pc:cxnChg>
      </pc:sldChg>
      <pc:sldChg chg="addSp delSp modSp new">
        <pc:chgData name="Lange, Brittany C" userId="S::blange9@gatech.edu::5beefcbd-9050-4900-989b-5e735fc57e1f" providerId="AD" clId="Web-{D3CA1DB6-DFB2-4BB9-A409-DEBFEE92D6FA}" dt="2022-07-19T04:03:17.108" v="84" actId="1076"/>
        <pc:sldMkLst>
          <pc:docMk/>
          <pc:sldMk cId="3382018489" sldId="284"/>
        </pc:sldMkLst>
        <pc:spChg chg="del">
          <ac:chgData name="Lange, Brittany C" userId="S::blange9@gatech.edu::5beefcbd-9050-4900-989b-5e735fc57e1f" providerId="AD" clId="Web-{D3CA1DB6-DFB2-4BB9-A409-DEBFEE92D6FA}" dt="2022-07-19T04:02:28.903" v="78"/>
          <ac:spMkLst>
            <pc:docMk/>
            <pc:sldMk cId="3382018489" sldId="284"/>
            <ac:spMk id="2" creationId="{10D82893-113C-4C9E-9B09-781AF9369589}"/>
          </ac:spMkLst>
        </pc:spChg>
        <pc:spChg chg="del">
          <ac:chgData name="Lange, Brittany C" userId="S::blange9@gatech.edu::5beefcbd-9050-4900-989b-5e735fc57e1f" providerId="AD" clId="Web-{D3CA1DB6-DFB2-4BB9-A409-DEBFEE92D6FA}" dt="2022-07-19T04:02:31.106" v="79"/>
          <ac:spMkLst>
            <pc:docMk/>
            <pc:sldMk cId="3382018489" sldId="284"/>
            <ac:spMk id="3" creationId="{8C593424-6862-4361-A298-9673CB43B430}"/>
          </ac:spMkLst>
        </pc:spChg>
        <pc:picChg chg="add mod">
          <ac:chgData name="Lange, Brittany C" userId="S::blange9@gatech.edu::5beefcbd-9050-4900-989b-5e735fc57e1f" providerId="AD" clId="Web-{D3CA1DB6-DFB2-4BB9-A409-DEBFEE92D6FA}" dt="2022-07-19T04:03:17.108" v="84" actId="1076"/>
          <ac:picMkLst>
            <pc:docMk/>
            <pc:sldMk cId="3382018489" sldId="284"/>
            <ac:picMk id="4" creationId="{A419A428-4164-94CA-68B3-7DA450D1A580}"/>
          </ac:picMkLst>
        </pc:picChg>
      </pc:sldChg>
    </pc:docChg>
  </pc:docChgLst>
  <pc:docChgLst>
    <pc:chgData name="Cunningham, Nicholas J" userId="S::ncunningham8@gatech.edu::6e7ca9af-c2a2-4263-b7a5-45d08d635e9a" providerId="AD" clId="Web-{B7290FD7-811A-FF34-DCEA-B24F4F5EF38C}"/>
    <pc:docChg chg="addSld modSld">
      <pc:chgData name="Cunningham, Nicholas J" userId="S::ncunningham8@gatech.edu::6e7ca9af-c2a2-4263-b7a5-45d08d635e9a" providerId="AD" clId="Web-{B7290FD7-811A-FF34-DCEA-B24F4F5EF38C}" dt="2022-07-19T05:08:14.463" v="1088"/>
      <pc:docMkLst>
        <pc:docMk/>
      </pc:docMkLst>
      <pc:sldChg chg="modSp">
        <pc:chgData name="Cunningham, Nicholas J" userId="S::ncunningham8@gatech.edu::6e7ca9af-c2a2-4263-b7a5-45d08d635e9a" providerId="AD" clId="Web-{B7290FD7-811A-FF34-DCEA-B24F4F5EF38C}" dt="2022-07-19T02:00:13.637" v="256" actId="20577"/>
        <pc:sldMkLst>
          <pc:docMk/>
          <pc:sldMk cId="2626203270" sldId="272"/>
        </pc:sldMkLst>
        <pc:spChg chg="mod">
          <ac:chgData name="Cunningham, Nicholas J" userId="S::ncunningham8@gatech.edu::6e7ca9af-c2a2-4263-b7a5-45d08d635e9a" providerId="AD" clId="Web-{B7290FD7-811A-FF34-DCEA-B24F4F5EF38C}" dt="2022-07-19T02:00:13.637" v="256" actId="20577"/>
          <ac:spMkLst>
            <pc:docMk/>
            <pc:sldMk cId="2626203270" sldId="272"/>
            <ac:spMk id="2" creationId="{EBDF376B-AD74-6668-9607-AE4885888836}"/>
          </ac:spMkLst>
        </pc:spChg>
      </pc:sldChg>
      <pc:sldChg chg="addSp delSp modSp add replId delAnim modNotes">
        <pc:chgData name="Cunningham, Nicholas J" userId="S::ncunningham8@gatech.edu::6e7ca9af-c2a2-4263-b7a5-45d08d635e9a" providerId="AD" clId="Web-{B7290FD7-811A-FF34-DCEA-B24F4F5EF38C}" dt="2022-07-19T05:04:17.135" v="1000"/>
        <pc:sldMkLst>
          <pc:docMk/>
          <pc:sldMk cId="653355484" sldId="277"/>
        </pc:sldMkLst>
        <pc:spChg chg="mod">
          <ac:chgData name="Cunningham, Nicholas J" userId="S::ncunningham8@gatech.edu::6e7ca9af-c2a2-4263-b7a5-45d08d635e9a" providerId="AD" clId="Web-{B7290FD7-811A-FF34-DCEA-B24F4F5EF38C}" dt="2022-07-19T01:43:08.473" v="60" actId="20577"/>
          <ac:spMkLst>
            <pc:docMk/>
            <pc:sldMk cId="653355484" sldId="277"/>
            <ac:spMk id="2" creationId="{FBB53052-C660-F5A4-D3C3-A9E647C78C32}"/>
          </ac:spMkLst>
        </pc:spChg>
        <pc:spChg chg="mod">
          <ac:chgData name="Cunningham, Nicholas J" userId="S::ncunningham8@gatech.edu::6e7ca9af-c2a2-4263-b7a5-45d08d635e9a" providerId="AD" clId="Web-{B7290FD7-811A-FF34-DCEA-B24F4F5EF38C}" dt="2022-07-19T02:24:03.203" v="564" actId="20577"/>
          <ac:spMkLst>
            <pc:docMk/>
            <pc:sldMk cId="653355484" sldId="277"/>
            <ac:spMk id="3" creationId="{381838CF-44BC-6FE8-A04C-C6738996C61F}"/>
          </ac:spMkLst>
        </pc:spChg>
        <pc:graphicFrameChg chg="add del mod modGraphic">
          <ac:chgData name="Cunningham, Nicholas J" userId="S::ncunningham8@gatech.edu::6e7ca9af-c2a2-4263-b7a5-45d08d635e9a" providerId="AD" clId="Web-{B7290FD7-811A-FF34-DCEA-B24F4F5EF38C}" dt="2022-07-19T02:22:45.983" v="532"/>
          <ac:graphicFrameMkLst>
            <pc:docMk/>
            <pc:sldMk cId="653355484" sldId="277"/>
            <ac:graphicFrameMk id="8" creationId="{DC81BD98-F799-B32A-28BE-D00D56926415}"/>
          </ac:graphicFrameMkLst>
        </pc:graphicFrameChg>
        <pc:picChg chg="add mod">
          <ac:chgData name="Cunningham, Nicholas J" userId="S::ncunningham8@gatech.edu::6e7ca9af-c2a2-4263-b7a5-45d08d635e9a" providerId="AD" clId="Web-{B7290FD7-811A-FF34-DCEA-B24F4F5EF38C}" dt="2022-07-19T01:46:13.602" v="173" actId="1076"/>
          <ac:picMkLst>
            <pc:docMk/>
            <pc:sldMk cId="653355484" sldId="277"/>
            <ac:picMk id="4" creationId="{A949339B-9038-29F9-A995-8B750DBBF174}"/>
          </ac:picMkLst>
        </pc:picChg>
        <pc:picChg chg="del">
          <ac:chgData name="Cunningham, Nicholas J" userId="S::ncunningham8@gatech.edu::6e7ca9af-c2a2-4263-b7a5-45d08d635e9a" providerId="AD" clId="Web-{B7290FD7-811A-FF34-DCEA-B24F4F5EF38C}" dt="2022-07-19T01:38:56.046" v="13"/>
          <ac:picMkLst>
            <pc:docMk/>
            <pc:sldMk cId="653355484" sldId="277"/>
            <ac:picMk id="5" creationId="{A93F0F79-2269-8405-9094-663CFF98BC74}"/>
          </ac:picMkLst>
        </pc:picChg>
        <pc:picChg chg="del">
          <ac:chgData name="Cunningham, Nicholas J" userId="S::ncunningham8@gatech.edu::6e7ca9af-c2a2-4263-b7a5-45d08d635e9a" providerId="AD" clId="Web-{B7290FD7-811A-FF34-DCEA-B24F4F5EF38C}" dt="2022-07-19T01:38:57.171" v="14"/>
          <ac:picMkLst>
            <pc:docMk/>
            <pc:sldMk cId="653355484" sldId="277"/>
            <ac:picMk id="6" creationId="{EB01775A-D62B-5063-B8D6-85553B861EB1}"/>
          </ac:picMkLst>
        </pc:picChg>
        <pc:picChg chg="add mod">
          <ac:chgData name="Cunningham, Nicholas J" userId="S::ncunningham8@gatech.edu::6e7ca9af-c2a2-4263-b7a5-45d08d635e9a" providerId="AD" clId="Web-{B7290FD7-811A-FF34-DCEA-B24F4F5EF38C}" dt="2022-07-19T02:23:17.593" v="538" actId="1076"/>
          <ac:picMkLst>
            <pc:docMk/>
            <pc:sldMk cId="653355484" sldId="277"/>
            <ac:picMk id="9" creationId="{AFEF6D21-1D6F-7A2C-8E3F-4B44DD0954FE}"/>
          </ac:picMkLst>
        </pc:picChg>
      </pc:sldChg>
      <pc:sldChg chg="addSp delSp modSp add replId delAnim modNotes">
        <pc:chgData name="Cunningham, Nicholas J" userId="S::ncunningham8@gatech.edu::6e7ca9af-c2a2-4263-b7a5-45d08d635e9a" providerId="AD" clId="Web-{B7290FD7-811A-FF34-DCEA-B24F4F5EF38C}" dt="2022-07-19T05:08:14.463" v="1088"/>
        <pc:sldMkLst>
          <pc:docMk/>
          <pc:sldMk cId="2390654338" sldId="278"/>
        </pc:sldMkLst>
        <pc:spChg chg="mod">
          <ac:chgData name="Cunningham, Nicholas J" userId="S::ncunningham8@gatech.edu::6e7ca9af-c2a2-4263-b7a5-45d08d635e9a" providerId="AD" clId="Web-{B7290FD7-811A-FF34-DCEA-B24F4F5EF38C}" dt="2022-07-19T01:50:25.561" v="243" actId="20577"/>
          <ac:spMkLst>
            <pc:docMk/>
            <pc:sldMk cId="2390654338" sldId="278"/>
            <ac:spMk id="2" creationId="{FBB53052-C660-F5A4-D3C3-A9E647C78C32}"/>
          </ac:spMkLst>
        </pc:spChg>
        <pc:spChg chg="mod">
          <ac:chgData name="Cunningham, Nicholas J" userId="S::ncunningham8@gatech.edu::6e7ca9af-c2a2-4263-b7a5-45d08d635e9a" providerId="AD" clId="Web-{B7290FD7-811A-FF34-DCEA-B24F4F5EF38C}" dt="2022-07-19T04:52:42.776" v="708" actId="20577"/>
          <ac:spMkLst>
            <pc:docMk/>
            <pc:sldMk cId="2390654338" sldId="278"/>
            <ac:spMk id="3" creationId="{381838CF-44BC-6FE8-A04C-C6738996C61F}"/>
          </ac:spMkLst>
        </pc:spChg>
        <pc:graphicFrameChg chg="add del mod">
          <ac:chgData name="Cunningham, Nicholas J" userId="S::ncunningham8@gatech.edu::6e7ca9af-c2a2-4263-b7a5-45d08d635e9a" providerId="AD" clId="Web-{B7290FD7-811A-FF34-DCEA-B24F4F5EF38C}" dt="2022-07-19T02:22:54.155" v="533"/>
          <ac:graphicFrameMkLst>
            <pc:docMk/>
            <pc:sldMk cId="2390654338" sldId="278"/>
            <ac:graphicFrameMk id="8" creationId="{FF6B524F-6B31-BB11-06F6-6FA6A5519820}"/>
          </ac:graphicFrameMkLst>
        </pc:graphicFrameChg>
        <pc:picChg chg="add mod">
          <ac:chgData name="Cunningham, Nicholas J" userId="S::ncunningham8@gatech.edu::6e7ca9af-c2a2-4263-b7a5-45d08d635e9a" providerId="AD" clId="Web-{B7290FD7-811A-FF34-DCEA-B24F4F5EF38C}" dt="2022-07-19T01:48:11.074" v="186" actId="1076"/>
          <ac:picMkLst>
            <pc:docMk/>
            <pc:sldMk cId="2390654338" sldId="278"/>
            <ac:picMk id="4" creationId="{B050BC68-6D26-5D15-D369-CFB1237503AF}"/>
          </ac:picMkLst>
        </pc:picChg>
        <pc:picChg chg="add del mod">
          <ac:chgData name="Cunningham, Nicholas J" userId="S::ncunningham8@gatech.edu::6e7ca9af-c2a2-4263-b7a5-45d08d635e9a" providerId="AD" clId="Web-{B7290FD7-811A-FF34-DCEA-B24F4F5EF38C}" dt="2022-07-19T04:44:53.964" v="567"/>
          <ac:picMkLst>
            <pc:docMk/>
            <pc:sldMk cId="2390654338" sldId="278"/>
            <ac:picMk id="5" creationId="{18D4FD21-CF46-5B85-886A-0E0B32B832E7}"/>
          </ac:picMkLst>
        </pc:picChg>
        <pc:picChg chg="del">
          <ac:chgData name="Cunningham, Nicholas J" userId="S::ncunningham8@gatech.edu::6e7ca9af-c2a2-4263-b7a5-45d08d635e9a" providerId="AD" clId="Web-{B7290FD7-811A-FF34-DCEA-B24F4F5EF38C}" dt="2022-07-19T01:39:16.796" v="34"/>
          <ac:picMkLst>
            <pc:docMk/>
            <pc:sldMk cId="2390654338" sldId="278"/>
            <ac:picMk id="5" creationId="{A93F0F79-2269-8405-9094-663CFF98BC74}"/>
          </ac:picMkLst>
        </pc:picChg>
        <pc:picChg chg="add del mod">
          <ac:chgData name="Cunningham, Nicholas J" userId="S::ncunningham8@gatech.edu::6e7ca9af-c2a2-4263-b7a5-45d08d635e9a" providerId="AD" clId="Web-{B7290FD7-811A-FF34-DCEA-B24F4F5EF38C}" dt="2022-07-19T05:08:14.463" v="1088"/>
          <ac:picMkLst>
            <pc:docMk/>
            <pc:sldMk cId="2390654338" sldId="278"/>
            <ac:picMk id="6" creationId="{147BB250-087F-3739-F456-24517E6B40A3}"/>
          </ac:picMkLst>
        </pc:picChg>
        <pc:picChg chg="del">
          <ac:chgData name="Cunningham, Nicholas J" userId="S::ncunningham8@gatech.edu::6e7ca9af-c2a2-4263-b7a5-45d08d635e9a" providerId="AD" clId="Web-{B7290FD7-811A-FF34-DCEA-B24F4F5EF38C}" dt="2022-07-19T01:39:17.515" v="35"/>
          <ac:picMkLst>
            <pc:docMk/>
            <pc:sldMk cId="2390654338" sldId="278"/>
            <ac:picMk id="6" creationId="{EB01775A-D62B-5063-B8D6-85553B861EB1}"/>
          </ac:picMkLst>
        </pc:picChg>
        <pc:picChg chg="add del mod">
          <ac:chgData name="Cunningham, Nicholas J" userId="S::ncunningham8@gatech.edu::6e7ca9af-c2a2-4263-b7a5-45d08d635e9a" providerId="AD" clId="Web-{B7290FD7-811A-FF34-DCEA-B24F4F5EF38C}" dt="2022-07-19T04:44:28.431" v="565"/>
          <ac:picMkLst>
            <pc:docMk/>
            <pc:sldMk cId="2390654338" sldId="278"/>
            <ac:picMk id="9" creationId="{9D40EF3E-8F50-A96F-F3B4-DBEBC66F2BB4}"/>
          </ac:picMkLst>
        </pc:picChg>
      </pc:sldChg>
      <pc:sldChg chg="addSp delSp modSp add replId delAnim">
        <pc:chgData name="Cunningham, Nicholas J" userId="S::ncunningham8@gatech.edu::6e7ca9af-c2a2-4263-b7a5-45d08d635e9a" providerId="AD" clId="Web-{B7290FD7-811A-FF34-DCEA-B24F4F5EF38C}" dt="2022-07-19T04:45:56.906" v="588" actId="20577"/>
        <pc:sldMkLst>
          <pc:docMk/>
          <pc:sldMk cId="170540814" sldId="279"/>
        </pc:sldMkLst>
        <pc:spChg chg="mod">
          <ac:chgData name="Cunningham, Nicholas J" userId="S::ncunningham8@gatech.edu::6e7ca9af-c2a2-4263-b7a5-45d08d635e9a" providerId="AD" clId="Web-{B7290FD7-811A-FF34-DCEA-B24F4F5EF38C}" dt="2022-07-19T01:50:53.327" v="247" actId="20577"/>
          <ac:spMkLst>
            <pc:docMk/>
            <pc:sldMk cId="170540814" sldId="279"/>
            <ac:spMk id="2" creationId="{FBB53052-C660-F5A4-D3C3-A9E647C78C32}"/>
          </ac:spMkLst>
        </pc:spChg>
        <pc:spChg chg="mod">
          <ac:chgData name="Cunningham, Nicholas J" userId="S::ncunningham8@gatech.edu::6e7ca9af-c2a2-4263-b7a5-45d08d635e9a" providerId="AD" clId="Web-{B7290FD7-811A-FF34-DCEA-B24F4F5EF38C}" dt="2022-07-19T04:45:56.906" v="588" actId="20577"/>
          <ac:spMkLst>
            <pc:docMk/>
            <pc:sldMk cId="170540814" sldId="279"/>
            <ac:spMk id="3" creationId="{381838CF-44BC-6FE8-A04C-C6738996C61F}"/>
          </ac:spMkLst>
        </pc:spChg>
        <pc:graphicFrameChg chg="add del mod modGraphic">
          <ac:chgData name="Cunningham, Nicholas J" userId="S::ncunningham8@gatech.edu::6e7ca9af-c2a2-4263-b7a5-45d08d635e9a" providerId="AD" clId="Web-{B7290FD7-811A-FF34-DCEA-B24F4F5EF38C}" dt="2022-07-19T01:52:12.626" v="254"/>
          <ac:graphicFrameMkLst>
            <pc:docMk/>
            <pc:sldMk cId="170540814" sldId="279"/>
            <ac:graphicFrameMk id="7" creationId="{8E1D19D6-C92D-827B-6BEC-4CD0E31B17EA}"/>
          </ac:graphicFrameMkLst>
        </pc:graphicFrameChg>
        <pc:picChg chg="del">
          <ac:chgData name="Cunningham, Nicholas J" userId="S::ncunningham8@gatech.edu::6e7ca9af-c2a2-4263-b7a5-45d08d635e9a" providerId="AD" clId="Web-{B7290FD7-811A-FF34-DCEA-B24F4F5EF38C}" dt="2022-07-19T01:39:19.531" v="36"/>
          <ac:picMkLst>
            <pc:docMk/>
            <pc:sldMk cId="170540814" sldId="279"/>
            <ac:picMk id="5" creationId="{A93F0F79-2269-8405-9094-663CFF98BC74}"/>
          </ac:picMkLst>
        </pc:picChg>
        <pc:picChg chg="del">
          <ac:chgData name="Cunningham, Nicholas J" userId="S::ncunningham8@gatech.edu::6e7ca9af-c2a2-4263-b7a5-45d08d635e9a" providerId="AD" clId="Web-{B7290FD7-811A-FF34-DCEA-B24F4F5EF38C}" dt="2022-07-19T01:39:20.203" v="37"/>
          <ac:picMkLst>
            <pc:docMk/>
            <pc:sldMk cId="170540814" sldId="279"/>
            <ac:picMk id="6" creationId="{EB01775A-D62B-5063-B8D6-85553B861EB1}"/>
          </ac:picMkLst>
        </pc:picChg>
      </pc:sldChg>
    </pc:docChg>
  </pc:docChgLst>
  <pc:docChgLst>
    <pc:chgData name="Chille, Lisa G" userId="f77d60bb-90a1-4942-82d6-4cb2f5ffcc4a" providerId="ADAL" clId="{D114D4B7-5034-1448-8DCD-1186DC1AAE96}"/>
    <pc:docChg chg="undo custSel addSld delSld modSld sldOrd">
      <pc:chgData name="Chille, Lisa G" userId="f77d60bb-90a1-4942-82d6-4cb2f5ffcc4a" providerId="ADAL" clId="{D114D4B7-5034-1448-8DCD-1186DC1AAE96}" dt="2022-07-20T05:28:24.121" v="5713"/>
      <pc:docMkLst>
        <pc:docMk/>
      </pc:docMkLst>
      <pc:sldChg chg="addSp delSp modSp mod modNotesTx">
        <pc:chgData name="Chille, Lisa G" userId="f77d60bb-90a1-4942-82d6-4cb2f5ffcc4a" providerId="ADAL" clId="{D114D4B7-5034-1448-8DCD-1186DC1AAE96}" dt="2022-07-20T04:20:34.305" v="5642" actId="1076"/>
        <pc:sldMkLst>
          <pc:docMk/>
          <pc:sldMk cId="3081760988" sldId="290"/>
        </pc:sldMkLst>
        <pc:spChg chg="mod">
          <ac:chgData name="Chille, Lisa G" userId="f77d60bb-90a1-4942-82d6-4cb2f5ffcc4a" providerId="ADAL" clId="{D114D4B7-5034-1448-8DCD-1186DC1AAE96}" dt="2022-07-20T04:20:34.305" v="5642" actId="1076"/>
          <ac:spMkLst>
            <pc:docMk/>
            <pc:sldMk cId="3081760988" sldId="290"/>
            <ac:spMk id="3" creationId="{CE39D31E-5288-B04B-945A-75B6F16701F9}"/>
          </ac:spMkLst>
        </pc:spChg>
        <pc:picChg chg="add del mod">
          <ac:chgData name="Chille, Lisa G" userId="f77d60bb-90a1-4942-82d6-4cb2f5ffcc4a" providerId="ADAL" clId="{D114D4B7-5034-1448-8DCD-1186DC1AAE96}" dt="2022-07-20T01:15:18.648" v="4023" actId="478"/>
          <ac:picMkLst>
            <pc:docMk/>
            <pc:sldMk cId="3081760988" sldId="290"/>
            <ac:picMk id="4" creationId="{93FA2F60-7E9C-18E0-3CCE-F48C83F079E9}"/>
          </ac:picMkLst>
        </pc:picChg>
        <pc:picChg chg="add del mod">
          <ac:chgData name="Chille, Lisa G" userId="f77d60bb-90a1-4942-82d6-4cb2f5ffcc4a" providerId="ADAL" clId="{D114D4B7-5034-1448-8DCD-1186DC1AAE96}" dt="2022-07-20T01:15:16.944" v="4022" actId="478"/>
          <ac:picMkLst>
            <pc:docMk/>
            <pc:sldMk cId="3081760988" sldId="290"/>
            <ac:picMk id="5" creationId="{10350625-A2FD-36B9-FF93-DA9E2783B6D6}"/>
          </ac:picMkLst>
        </pc:picChg>
        <pc:picChg chg="add del mod">
          <ac:chgData name="Chille, Lisa G" userId="f77d60bb-90a1-4942-82d6-4cb2f5ffcc4a" providerId="ADAL" clId="{D114D4B7-5034-1448-8DCD-1186DC1AAE96}" dt="2022-07-20T01:43:46.486" v="5489" actId="478"/>
          <ac:picMkLst>
            <pc:docMk/>
            <pc:sldMk cId="3081760988" sldId="290"/>
            <ac:picMk id="6" creationId="{60EAFDB3-6569-CC49-AA59-827FDC0BE9F2}"/>
          </ac:picMkLst>
        </pc:picChg>
        <pc:picChg chg="add mod">
          <ac:chgData name="Chille, Lisa G" userId="f77d60bb-90a1-4942-82d6-4cb2f5ffcc4a" providerId="ADAL" clId="{D114D4B7-5034-1448-8DCD-1186DC1AAE96}" dt="2022-07-20T01:23:03.472" v="4030"/>
          <ac:picMkLst>
            <pc:docMk/>
            <pc:sldMk cId="3081760988" sldId="290"/>
            <ac:picMk id="7" creationId="{4BB9DA05-81F3-388C-1A68-AFDB02DD49D6}"/>
          </ac:picMkLst>
        </pc:picChg>
      </pc:sldChg>
      <pc:sldChg chg="modSp mod">
        <pc:chgData name="Chille, Lisa G" userId="f77d60bb-90a1-4942-82d6-4cb2f5ffcc4a" providerId="ADAL" clId="{D114D4B7-5034-1448-8DCD-1186DC1AAE96}" dt="2022-07-20T02:29:18.076" v="5492" actId="33524"/>
        <pc:sldMkLst>
          <pc:docMk/>
          <pc:sldMk cId="1874060071" sldId="291"/>
        </pc:sldMkLst>
        <pc:spChg chg="mod">
          <ac:chgData name="Chille, Lisa G" userId="f77d60bb-90a1-4942-82d6-4cb2f5ffcc4a" providerId="ADAL" clId="{D114D4B7-5034-1448-8DCD-1186DC1AAE96}" dt="2022-07-20T02:29:18.076" v="5492" actId="33524"/>
          <ac:spMkLst>
            <pc:docMk/>
            <pc:sldMk cId="1874060071" sldId="291"/>
            <ac:spMk id="3" creationId="{381838CF-44BC-6FE8-A04C-C6738996C61F}"/>
          </ac:spMkLst>
        </pc:spChg>
      </pc:sldChg>
      <pc:sldChg chg="modSp del mod">
        <pc:chgData name="Chille, Lisa G" userId="f77d60bb-90a1-4942-82d6-4cb2f5ffcc4a" providerId="ADAL" clId="{D114D4B7-5034-1448-8DCD-1186DC1AAE96}" dt="2022-07-20T04:15:46.788" v="5619" actId="2696"/>
        <pc:sldMkLst>
          <pc:docMk/>
          <pc:sldMk cId="3072745186" sldId="292"/>
        </pc:sldMkLst>
        <pc:spChg chg="mod">
          <ac:chgData name="Chille, Lisa G" userId="f77d60bb-90a1-4942-82d6-4cb2f5ffcc4a" providerId="ADAL" clId="{D114D4B7-5034-1448-8DCD-1186DC1AAE96}" dt="2022-07-20T02:38:41.422" v="5496" actId="20577"/>
          <ac:spMkLst>
            <pc:docMk/>
            <pc:sldMk cId="3072745186" sldId="292"/>
            <ac:spMk id="3" creationId="{8C7D7EEE-72B7-F3A6-FAB8-642E3F3270C1}"/>
          </ac:spMkLst>
        </pc:spChg>
      </pc:sldChg>
      <pc:sldChg chg="addSp modSp new mod modNotesTx">
        <pc:chgData name="Chille, Lisa G" userId="f77d60bb-90a1-4942-82d6-4cb2f5ffcc4a" providerId="ADAL" clId="{D114D4B7-5034-1448-8DCD-1186DC1AAE96}" dt="2022-07-20T04:20:33.061" v="5641" actId="1076"/>
        <pc:sldMkLst>
          <pc:docMk/>
          <pc:sldMk cId="1651583723" sldId="293"/>
        </pc:sldMkLst>
        <pc:spChg chg="mod">
          <ac:chgData name="Chille, Lisa G" userId="f77d60bb-90a1-4942-82d6-4cb2f5ffcc4a" providerId="ADAL" clId="{D114D4B7-5034-1448-8DCD-1186DC1AAE96}" dt="2022-07-20T00:07:17.823" v="481" actId="20577"/>
          <ac:spMkLst>
            <pc:docMk/>
            <pc:sldMk cId="1651583723" sldId="293"/>
            <ac:spMk id="2" creationId="{5171A69C-5700-BCFB-C553-BA6A5DE41315}"/>
          </ac:spMkLst>
        </pc:spChg>
        <pc:spChg chg="mod">
          <ac:chgData name="Chille, Lisa G" userId="f77d60bb-90a1-4942-82d6-4cb2f5ffcc4a" providerId="ADAL" clId="{D114D4B7-5034-1448-8DCD-1186DC1AAE96}" dt="2022-07-20T04:20:33.061" v="5641" actId="1076"/>
          <ac:spMkLst>
            <pc:docMk/>
            <pc:sldMk cId="1651583723" sldId="293"/>
            <ac:spMk id="3" creationId="{80822D82-7C3C-6B4B-62FF-7171D0D06149}"/>
          </ac:spMkLst>
        </pc:spChg>
        <pc:picChg chg="add mod">
          <ac:chgData name="Chille, Lisa G" userId="f77d60bb-90a1-4942-82d6-4cb2f5ffcc4a" providerId="ADAL" clId="{D114D4B7-5034-1448-8DCD-1186DC1AAE96}" dt="2022-07-20T01:23:03.472" v="4030"/>
          <ac:picMkLst>
            <pc:docMk/>
            <pc:sldMk cId="1651583723" sldId="293"/>
            <ac:picMk id="4" creationId="{1D976A74-40A3-160B-2419-7BAB0663544C}"/>
          </ac:picMkLst>
        </pc:picChg>
      </pc:sldChg>
      <pc:sldChg chg="addSp modSp new mod modNotesTx">
        <pc:chgData name="Chille, Lisa G" userId="f77d60bb-90a1-4942-82d6-4cb2f5ffcc4a" providerId="ADAL" clId="{D114D4B7-5034-1448-8DCD-1186DC1AAE96}" dt="2022-07-20T04:20:31.828" v="5640" actId="1076"/>
        <pc:sldMkLst>
          <pc:docMk/>
          <pc:sldMk cId="542950347" sldId="294"/>
        </pc:sldMkLst>
        <pc:spChg chg="mod">
          <ac:chgData name="Chille, Lisa G" userId="f77d60bb-90a1-4942-82d6-4cb2f5ffcc4a" providerId="ADAL" clId="{D114D4B7-5034-1448-8DCD-1186DC1AAE96}" dt="2022-07-20T00:45:21.790" v="3322" actId="20577"/>
          <ac:spMkLst>
            <pc:docMk/>
            <pc:sldMk cId="542950347" sldId="294"/>
            <ac:spMk id="2" creationId="{4B9FCDF5-D8F8-80D9-6503-FDED3E531BC1}"/>
          </ac:spMkLst>
        </pc:spChg>
        <pc:spChg chg="mod">
          <ac:chgData name="Chille, Lisa G" userId="f77d60bb-90a1-4942-82d6-4cb2f5ffcc4a" providerId="ADAL" clId="{D114D4B7-5034-1448-8DCD-1186DC1AAE96}" dt="2022-07-20T04:20:31.828" v="5640" actId="1076"/>
          <ac:spMkLst>
            <pc:docMk/>
            <pc:sldMk cId="542950347" sldId="294"/>
            <ac:spMk id="3" creationId="{6105E1D6-337C-0457-B2B0-9634E6F81595}"/>
          </ac:spMkLst>
        </pc:spChg>
        <pc:picChg chg="add mod">
          <ac:chgData name="Chille, Lisa G" userId="f77d60bb-90a1-4942-82d6-4cb2f5ffcc4a" providerId="ADAL" clId="{D114D4B7-5034-1448-8DCD-1186DC1AAE96}" dt="2022-07-20T01:41:18.679" v="5488"/>
          <ac:picMkLst>
            <pc:docMk/>
            <pc:sldMk cId="542950347" sldId="294"/>
            <ac:picMk id="4" creationId="{D4E7C3AA-F31A-1128-D5EE-BA50579816AD}"/>
          </ac:picMkLst>
        </pc:picChg>
      </pc:sldChg>
      <pc:sldChg chg="addSp modSp new mod modNotesTx">
        <pc:chgData name="Chille, Lisa G" userId="f77d60bb-90a1-4942-82d6-4cb2f5ffcc4a" providerId="ADAL" clId="{D114D4B7-5034-1448-8DCD-1186DC1AAE96}" dt="2022-07-20T04:20:30.905" v="5639" actId="1076"/>
        <pc:sldMkLst>
          <pc:docMk/>
          <pc:sldMk cId="511407132" sldId="295"/>
        </pc:sldMkLst>
        <pc:spChg chg="mod">
          <ac:chgData name="Chille, Lisa G" userId="f77d60bb-90a1-4942-82d6-4cb2f5ffcc4a" providerId="ADAL" clId="{D114D4B7-5034-1448-8DCD-1186DC1AAE96}" dt="2022-07-20T00:47:13.310" v="3336" actId="20577"/>
          <ac:spMkLst>
            <pc:docMk/>
            <pc:sldMk cId="511407132" sldId="295"/>
            <ac:spMk id="2" creationId="{4D10B60A-11E3-CDCF-1AB1-8D1DA674FC35}"/>
          </ac:spMkLst>
        </pc:spChg>
        <pc:spChg chg="mod">
          <ac:chgData name="Chille, Lisa G" userId="f77d60bb-90a1-4942-82d6-4cb2f5ffcc4a" providerId="ADAL" clId="{D114D4B7-5034-1448-8DCD-1186DC1AAE96}" dt="2022-07-20T04:20:30.905" v="5639" actId="1076"/>
          <ac:spMkLst>
            <pc:docMk/>
            <pc:sldMk cId="511407132" sldId="295"/>
            <ac:spMk id="3" creationId="{4942EBE7-B4F8-BD45-DB56-FAFC3D19CE42}"/>
          </ac:spMkLst>
        </pc:spChg>
        <pc:picChg chg="add mod">
          <ac:chgData name="Chille, Lisa G" userId="f77d60bb-90a1-4942-82d6-4cb2f5ffcc4a" providerId="ADAL" clId="{D114D4B7-5034-1448-8DCD-1186DC1AAE96}" dt="2022-07-20T01:41:18.679" v="5488"/>
          <ac:picMkLst>
            <pc:docMk/>
            <pc:sldMk cId="511407132" sldId="295"/>
            <ac:picMk id="4" creationId="{F971F50A-D3D8-7284-F9A9-163A8BCFA82A}"/>
          </ac:picMkLst>
        </pc:picChg>
      </pc:sldChg>
      <pc:sldChg chg="delSp modSp add mod modTransition delAnim modNotesTx">
        <pc:chgData name="Chille, Lisa G" userId="f77d60bb-90a1-4942-82d6-4cb2f5ffcc4a" providerId="ADAL" clId="{D114D4B7-5034-1448-8DCD-1186DC1AAE96}" dt="2022-07-20T05:27:58.370" v="5712"/>
        <pc:sldMkLst>
          <pc:docMk/>
          <pc:sldMk cId="1066881252" sldId="296"/>
        </pc:sldMkLst>
        <pc:spChg chg="mod">
          <ac:chgData name="Chille, Lisa G" userId="f77d60bb-90a1-4942-82d6-4cb2f5ffcc4a" providerId="ADAL" clId="{D114D4B7-5034-1448-8DCD-1186DC1AAE96}" dt="2022-07-20T04:11:58.874" v="5603" actId="20577"/>
          <ac:spMkLst>
            <pc:docMk/>
            <pc:sldMk cId="1066881252" sldId="296"/>
            <ac:spMk id="2" creationId="{C595439D-9B82-F41F-F7F3-99FB80FFC58A}"/>
          </ac:spMkLst>
        </pc:spChg>
        <pc:spChg chg="mod">
          <ac:chgData name="Chille, Lisa G" userId="f77d60bb-90a1-4942-82d6-4cb2f5ffcc4a" providerId="ADAL" clId="{D114D4B7-5034-1448-8DCD-1186DC1AAE96}" dt="2022-07-20T04:19:36.164" v="5634" actId="20577"/>
          <ac:spMkLst>
            <pc:docMk/>
            <pc:sldMk cId="1066881252" sldId="296"/>
            <ac:spMk id="3" creationId="{8C7D7EEE-72B7-F3A6-FAB8-642E3F3270C1}"/>
          </ac:spMkLst>
        </pc:spChg>
        <pc:picChg chg="del">
          <ac:chgData name="Chille, Lisa G" userId="f77d60bb-90a1-4942-82d6-4cb2f5ffcc4a" providerId="ADAL" clId="{D114D4B7-5034-1448-8DCD-1186DC1AAE96}" dt="2022-07-20T02:39:12.263" v="5498" actId="478"/>
          <ac:picMkLst>
            <pc:docMk/>
            <pc:sldMk cId="1066881252" sldId="296"/>
            <ac:picMk id="11" creationId="{612302CD-1AE6-D61C-498D-A968FB9FFC07}"/>
          </ac:picMkLst>
        </pc:picChg>
      </pc:sldChg>
      <pc:sldChg chg="modSp add mod">
        <pc:chgData name="Chille, Lisa G" userId="f77d60bb-90a1-4942-82d6-4cb2f5ffcc4a" providerId="ADAL" clId="{D114D4B7-5034-1448-8DCD-1186DC1AAE96}" dt="2022-07-20T04:07:48.712" v="5593" actId="2710"/>
        <pc:sldMkLst>
          <pc:docMk/>
          <pc:sldMk cId="3741782828" sldId="297"/>
        </pc:sldMkLst>
        <pc:spChg chg="mod">
          <ac:chgData name="Chille, Lisa G" userId="f77d60bb-90a1-4942-82d6-4cb2f5ffcc4a" providerId="ADAL" clId="{D114D4B7-5034-1448-8DCD-1186DC1AAE96}" dt="2022-07-20T04:07:48.712" v="5593" actId="2710"/>
          <ac:spMkLst>
            <pc:docMk/>
            <pc:sldMk cId="3741782828" sldId="297"/>
            <ac:spMk id="3" creationId="{8C7D7EEE-72B7-F3A6-FAB8-642E3F3270C1}"/>
          </ac:spMkLst>
        </pc:spChg>
      </pc:sldChg>
      <pc:sldChg chg="addSp delSp modSp add mod ord modTransition delAnim modAnim modNotesTx">
        <pc:chgData name="Chille, Lisa G" userId="f77d60bb-90a1-4942-82d6-4cb2f5ffcc4a" providerId="ADAL" clId="{D114D4B7-5034-1448-8DCD-1186DC1AAE96}" dt="2022-07-20T05:28:24.121" v="5713"/>
        <pc:sldMkLst>
          <pc:docMk/>
          <pc:sldMk cId="3409662172" sldId="298"/>
        </pc:sldMkLst>
        <pc:spChg chg="mod">
          <ac:chgData name="Chille, Lisa G" userId="f77d60bb-90a1-4942-82d6-4cb2f5ffcc4a" providerId="ADAL" clId="{D114D4B7-5034-1448-8DCD-1186DC1AAE96}" dt="2022-07-20T04:22:44.095" v="5704" actId="20577"/>
          <ac:spMkLst>
            <pc:docMk/>
            <pc:sldMk cId="3409662172" sldId="298"/>
            <ac:spMk id="2" creationId="{00000000-0000-0000-0000-000000000000}"/>
          </ac:spMkLst>
        </pc:spChg>
        <pc:spChg chg="add del mod">
          <ac:chgData name="Chille, Lisa G" userId="f77d60bb-90a1-4942-82d6-4cb2f5ffcc4a" providerId="ADAL" clId="{D114D4B7-5034-1448-8DCD-1186DC1AAE96}" dt="2022-07-20T04:22:28.781" v="5660"/>
          <ac:spMkLst>
            <pc:docMk/>
            <pc:sldMk cId="3409662172" sldId="298"/>
            <ac:spMk id="5" creationId="{4C584BA0-AA7A-FDA0-779B-AE6834C75E67}"/>
          </ac:spMkLst>
        </pc:spChg>
        <pc:picChg chg="add del mod">
          <ac:chgData name="Chille, Lisa G" userId="f77d60bb-90a1-4942-82d6-4cb2f5ffcc4a" providerId="ADAL" clId="{D114D4B7-5034-1448-8DCD-1186DC1AAE96}" dt="2022-07-20T05:26:37.085" v="5710" actId="478"/>
          <ac:picMkLst>
            <pc:docMk/>
            <pc:sldMk cId="3409662172" sldId="298"/>
            <ac:picMk id="5" creationId="{8DF0C8A5-A3D5-73DA-7B1E-BEDC75530269}"/>
          </ac:picMkLst>
        </pc:picChg>
        <pc:picChg chg="add mod">
          <ac:chgData name="Chille, Lisa G" userId="f77d60bb-90a1-4942-82d6-4cb2f5ffcc4a" providerId="ADAL" clId="{D114D4B7-5034-1448-8DCD-1186DC1AAE96}" dt="2022-07-20T05:28:24.121" v="5713"/>
          <ac:picMkLst>
            <pc:docMk/>
            <pc:sldMk cId="3409662172" sldId="298"/>
            <ac:picMk id="6" creationId="{03D92508-4941-9868-1739-AEB39B183ABA}"/>
          </ac:picMkLst>
        </pc:picChg>
        <pc:picChg chg="del">
          <ac:chgData name="Chille, Lisa G" userId="f77d60bb-90a1-4942-82d6-4cb2f5ffcc4a" providerId="ADAL" clId="{D114D4B7-5034-1448-8DCD-1186DC1AAE96}" dt="2022-07-20T04:21:27.416" v="5644" actId="478"/>
          <ac:picMkLst>
            <pc:docMk/>
            <pc:sldMk cId="3409662172" sldId="298"/>
            <ac:picMk id="14" creationId="{3A77A4E7-577C-F7DE-ACFA-185694C91CD8}"/>
          </ac:picMkLst>
        </pc:picChg>
      </pc:sldChg>
    </pc:docChg>
  </pc:docChgLst>
  <pc:docChgLst>
    <pc:chgData name="Lange, Brittany C" userId="S::blange9@gatech.edu::5beefcbd-9050-4900-989b-5e735fc57e1f" providerId="AD" clId="Web-{06CBE952-CCF5-44AC-B003-5D94C9529FB5}"/>
    <pc:docChg chg="addSld delSld">
      <pc:chgData name="Lange, Brittany C" userId="S::blange9@gatech.edu::5beefcbd-9050-4900-989b-5e735fc57e1f" providerId="AD" clId="Web-{06CBE952-CCF5-44AC-B003-5D94C9529FB5}" dt="2022-07-17T19:45:59.727" v="1"/>
      <pc:docMkLst>
        <pc:docMk/>
      </pc:docMkLst>
      <pc:sldChg chg="add del replId">
        <pc:chgData name="Lange, Brittany C" userId="S::blange9@gatech.edu::5beefcbd-9050-4900-989b-5e735fc57e1f" providerId="AD" clId="Web-{06CBE952-CCF5-44AC-B003-5D94C9529FB5}" dt="2022-07-17T19:45:59.727" v="1"/>
        <pc:sldMkLst>
          <pc:docMk/>
          <pc:sldMk cId="3352615900" sldId="277"/>
        </pc:sldMkLst>
      </pc:sldChg>
    </pc:docChg>
  </pc:docChgLst>
  <pc:docChgLst>
    <pc:chgData name="Taha, Delband" userId="S::dtaha6@gatech.edu::8b304c4e-2f0f-4802-91b7-c9eb59c43ed2" providerId="AD" clId="Web-{782F547D-A30B-48E7-A519-B8B08A5C3DB2}"/>
    <pc:docChg chg="modSld">
      <pc:chgData name="Taha, Delband" userId="S::dtaha6@gatech.edu::8b304c4e-2f0f-4802-91b7-c9eb59c43ed2" providerId="AD" clId="Web-{782F547D-A30B-48E7-A519-B8B08A5C3DB2}" dt="2022-07-20T02:18:28.022" v="56" actId="20577"/>
      <pc:docMkLst>
        <pc:docMk/>
      </pc:docMkLst>
      <pc:sldChg chg="modSp">
        <pc:chgData name="Taha, Delband" userId="S::dtaha6@gatech.edu::8b304c4e-2f0f-4802-91b7-c9eb59c43ed2" providerId="AD" clId="Web-{782F547D-A30B-48E7-A519-B8B08A5C3DB2}" dt="2022-07-20T02:18:28.022" v="56" actId="20577"/>
        <pc:sldMkLst>
          <pc:docMk/>
          <pc:sldMk cId="3072745186" sldId="292"/>
        </pc:sldMkLst>
        <pc:spChg chg="mod">
          <ac:chgData name="Taha, Delband" userId="S::dtaha6@gatech.edu::8b304c4e-2f0f-4802-91b7-c9eb59c43ed2" providerId="AD" clId="Web-{782F547D-A30B-48E7-A519-B8B08A5C3DB2}" dt="2022-07-20T02:18:28.022" v="56" actId="20577"/>
          <ac:spMkLst>
            <pc:docMk/>
            <pc:sldMk cId="3072745186" sldId="292"/>
            <ac:spMk id="3" creationId="{8C7D7EEE-72B7-F3A6-FAB8-642E3F3270C1}"/>
          </ac:spMkLst>
        </pc:spChg>
      </pc:sldChg>
    </pc:docChg>
  </pc:docChgLst>
  <pc:docChgLst>
    <pc:chgData name="Taha, Delband" userId="S::dtaha6@gatech.edu::8b304c4e-2f0f-4802-91b7-c9eb59c43ed2" providerId="AD" clId="Web-{5E4F4F1D-894E-466A-B08C-B5EE8DCEB94D}"/>
    <pc:docChg chg="modSld">
      <pc:chgData name="Taha, Delband" userId="S::dtaha6@gatech.edu::8b304c4e-2f0f-4802-91b7-c9eb59c43ed2" providerId="AD" clId="Web-{5E4F4F1D-894E-466A-B08C-B5EE8DCEB94D}" dt="2022-07-19T18:59:49.307" v="3" actId="1076"/>
      <pc:docMkLst>
        <pc:docMk/>
      </pc:docMkLst>
      <pc:sldChg chg="modSp">
        <pc:chgData name="Taha, Delband" userId="S::dtaha6@gatech.edu::8b304c4e-2f0f-4802-91b7-c9eb59c43ed2" providerId="AD" clId="Web-{5E4F4F1D-894E-466A-B08C-B5EE8DCEB94D}" dt="2022-07-19T18:59:20.259" v="1" actId="14100"/>
        <pc:sldMkLst>
          <pc:docMk/>
          <pc:sldMk cId="4251935641" sldId="281"/>
        </pc:sldMkLst>
        <pc:picChg chg="mod">
          <ac:chgData name="Taha, Delband" userId="S::dtaha6@gatech.edu::8b304c4e-2f0f-4802-91b7-c9eb59c43ed2" providerId="AD" clId="Web-{5E4F4F1D-894E-466A-B08C-B5EE8DCEB94D}" dt="2022-07-19T18:59:20.259" v="1" actId="14100"/>
          <ac:picMkLst>
            <pc:docMk/>
            <pc:sldMk cId="4251935641" sldId="281"/>
            <ac:picMk id="4" creationId="{6DB20A1E-3EBC-E4A2-6E32-C729FF30CEA2}"/>
          </ac:picMkLst>
        </pc:picChg>
      </pc:sldChg>
      <pc:sldChg chg="modSp">
        <pc:chgData name="Taha, Delband" userId="S::dtaha6@gatech.edu::8b304c4e-2f0f-4802-91b7-c9eb59c43ed2" providerId="AD" clId="Web-{5E4F4F1D-894E-466A-B08C-B5EE8DCEB94D}" dt="2022-07-19T18:59:49.307" v="3" actId="1076"/>
        <pc:sldMkLst>
          <pc:docMk/>
          <pc:sldMk cId="3863537999" sldId="286"/>
        </pc:sldMkLst>
        <pc:picChg chg="mod">
          <ac:chgData name="Taha, Delband" userId="S::dtaha6@gatech.edu::8b304c4e-2f0f-4802-91b7-c9eb59c43ed2" providerId="AD" clId="Web-{5E4F4F1D-894E-466A-B08C-B5EE8DCEB94D}" dt="2022-07-19T18:59:49.307" v="3" actId="1076"/>
          <ac:picMkLst>
            <pc:docMk/>
            <pc:sldMk cId="3863537999" sldId="286"/>
            <ac:picMk id="4" creationId="{A949339B-9038-29F9-A995-8B750DBBF174}"/>
          </ac:picMkLst>
        </pc:picChg>
      </pc:sldChg>
    </pc:docChg>
  </pc:docChgLst>
  <pc:docChgLst>
    <pc:chgData name="Taha, Delband" userId="8b304c4e-2f0f-4802-91b7-c9eb59c43ed2" providerId="ADAL" clId="{4C9F66C3-FDCD-4FCB-B398-852E57B61C12}"/>
    <pc:docChg chg="undo custSel addSld delSld modSld">
      <pc:chgData name="Taha, Delband" userId="8b304c4e-2f0f-4802-91b7-c9eb59c43ed2" providerId="ADAL" clId="{4C9F66C3-FDCD-4FCB-B398-852E57B61C12}" dt="2022-07-20T02:28:37.537" v="1779" actId="207"/>
      <pc:docMkLst>
        <pc:docMk/>
      </pc:docMkLst>
      <pc:sldChg chg="del modNotesTx">
        <pc:chgData name="Taha, Delband" userId="8b304c4e-2f0f-4802-91b7-c9eb59c43ed2" providerId="ADAL" clId="{4C9F66C3-FDCD-4FCB-B398-852E57B61C12}" dt="2022-07-19T23:31:40.817" v="1635" actId="47"/>
        <pc:sldMkLst>
          <pc:docMk/>
          <pc:sldMk cId="4293170694" sldId="262"/>
        </pc:sldMkLst>
      </pc:sldChg>
      <pc:sldChg chg="addSp delSp modSp del mod modTransition modAnim modNotesTx">
        <pc:chgData name="Taha, Delband" userId="8b304c4e-2f0f-4802-91b7-c9eb59c43ed2" providerId="ADAL" clId="{4C9F66C3-FDCD-4FCB-B398-852E57B61C12}" dt="2022-07-19T23:19:17.926" v="1245" actId="47"/>
        <pc:sldMkLst>
          <pc:docMk/>
          <pc:sldMk cId="170540814" sldId="279"/>
        </pc:sldMkLst>
        <pc:spChg chg="add mod ord">
          <ac:chgData name="Taha, Delband" userId="8b304c4e-2f0f-4802-91b7-c9eb59c43ed2" providerId="ADAL" clId="{4C9F66C3-FDCD-4FCB-B398-852E57B61C12}" dt="2022-07-19T21:40:51.627" v="17" actId="2085"/>
          <ac:spMkLst>
            <pc:docMk/>
            <pc:sldMk cId="170540814" sldId="279"/>
            <ac:spMk id="5" creationId="{5CC22BE4-E827-70A8-A0F8-BEDAD5EBE2E5}"/>
          </ac:spMkLst>
        </pc:spChg>
        <pc:graphicFrameChg chg="add mod modGraphic">
          <ac:chgData name="Taha, Delband" userId="8b304c4e-2f0f-4802-91b7-c9eb59c43ed2" providerId="ADAL" clId="{4C9F66C3-FDCD-4FCB-B398-852E57B61C12}" dt="2022-07-19T21:39:38.126" v="13" actId="14100"/>
          <ac:graphicFrameMkLst>
            <pc:docMk/>
            <pc:sldMk cId="170540814" sldId="279"/>
            <ac:graphicFrameMk id="4" creationId="{B713AE57-CB6B-D369-CCBC-A1B9F4731F2A}"/>
          </ac:graphicFrameMkLst>
        </pc:graphicFrameChg>
        <pc:picChg chg="add del mod">
          <ac:chgData name="Taha, Delband" userId="8b304c4e-2f0f-4802-91b7-c9eb59c43ed2" providerId="ADAL" clId="{4C9F66C3-FDCD-4FCB-B398-852E57B61C12}" dt="2022-07-19T22:53:17.681" v="920"/>
          <ac:picMkLst>
            <pc:docMk/>
            <pc:sldMk cId="170540814" sldId="279"/>
            <ac:picMk id="6" creationId="{AD48F952-5D54-34D5-DEB4-E759733DE53E}"/>
          </ac:picMkLst>
        </pc:picChg>
        <pc:picChg chg="add del mod">
          <ac:chgData name="Taha, Delband" userId="8b304c4e-2f0f-4802-91b7-c9eb59c43ed2" providerId="ADAL" clId="{4C9F66C3-FDCD-4FCB-B398-852E57B61C12}" dt="2022-07-19T22:54:02.453" v="929"/>
          <ac:picMkLst>
            <pc:docMk/>
            <pc:sldMk cId="170540814" sldId="279"/>
            <ac:picMk id="7" creationId="{70DADB01-C2AC-BA98-9199-478AB0BE70D6}"/>
          </ac:picMkLst>
        </pc:picChg>
        <pc:picChg chg="add del mod">
          <ac:chgData name="Taha, Delband" userId="8b304c4e-2f0f-4802-91b7-c9eb59c43ed2" providerId="ADAL" clId="{4C9F66C3-FDCD-4FCB-B398-852E57B61C12}" dt="2022-07-19T23:00:40.104" v="1157"/>
          <ac:picMkLst>
            <pc:docMk/>
            <pc:sldMk cId="170540814" sldId="279"/>
            <ac:picMk id="8" creationId="{AFF4EE43-04AD-B9C1-87B9-D0087D943AA5}"/>
          </ac:picMkLst>
        </pc:picChg>
        <pc:picChg chg="add del mod">
          <ac:chgData name="Taha, Delband" userId="8b304c4e-2f0f-4802-91b7-c9eb59c43ed2" providerId="ADAL" clId="{4C9F66C3-FDCD-4FCB-B398-852E57B61C12}" dt="2022-07-19T23:01:24.975" v="1159"/>
          <ac:picMkLst>
            <pc:docMk/>
            <pc:sldMk cId="170540814" sldId="279"/>
            <ac:picMk id="9" creationId="{C45BA40D-B552-CB80-8825-BA8B8A7DACEA}"/>
          </ac:picMkLst>
        </pc:picChg>
        <pc:picChg chg="add del mod">
          <ac:chgData name="Taha, Delband" userId="8b304c4e-2f0f-4802-91b7-c9eb59c43ed2" providerId="ADAL" clId="{4C9F66C3-FDCD-4FCB-B398-852E57B61C12}" dt="2022-07-19T23:03:49.767" v="1161"/>
          <ac:picMkLst>
            <pc:docMk/>
            <pc:sldMk cId="170540814" sldId="279"/>
            <ac:picMk id="10" creationId="{3ED9182C-DA50-D400-02D3-0831FB2B4A79}"/>
          </ac:picMkLst>
        </pc:picChg>
        <pc:picChg chg="add del mod">
          <ac:chgData name="Taha, Delband" userId="8b304c4e-2f0f-4802-91b7-c9eb59c43ed2" providerId="ADAL" clId="{4C9F66C3-FDCD-4FCB-B398-852E57B61C12}" dt="2022-07-19T23:06:29.084" v="1214"/>
          <ac:picMkLst>
            <pc:docMk/>
            <pc:sldMk cId="170540814" sldId="279"/>
            <ac:picMk id="11" creationId="{BFA76C5A-17CD-4FBE-6D56-328938376308}"/>
          </ac:picMkLst>
        </pc:picChg>
        <pc:picChg chg="add del mod">
          <ac:chgData name="Taha, Delband" userId="8b304c4e-2f0f-4802-91b7-c9eb59c43ed2" providerId="ADAL" clId="{4C9F66C3-FDCD-4FCB-B398-852E57B61C12}" dt="2022-07-19T23:06:58.296" v="1216"/>
          <ac:picMkLst>
            <pc:docMk/>
            <pc:sldMk cId="170540814" sldId="279"/>
            <ac:picMk id="12" creationId="{3C192917-EF40-B202-0C33-2FD3D9F827E7}"/>
          </ac:picMkLst>
        </pc:picChg>
        <pc:picChg chg="add del mod">
          <ac:chgData name="Taha, Delband" userId="8b304c4e-2f0f-4802-91b7-c9eb59c43ed2" providerId="ADAL" clId="{4C9F66C3-FDCD-4FCB-B398-852E57B61C12}" dt="2022-07-19T23:07:14.685" v="1218"/>
          <ac:picMkLst>
            <pc:docMk/>
            <pc:sldMk cId="170540814" sldId="279"/>
            <ac:picMk id="13" creationId="{C149C9EE-6D79-DCC3-9F40-E6C916322477}"/>
          </ac:picMkLst>
        </pc:picChg>
        <pc:picChg chg="add del mod">
          <ac:chgData name="Taha, Delband" userId="8b304c4e-2f0f-4802-91b7-c9eb59c43ed2" providerId="ADAL" clId="{4C9F66C3-FDCD-4FCB-B398-852E57B61C12}" dt="2022-07-19T23:07:28.612" v="1220"/>
          <ac:picMkLst>
            <pc:docMk/>
            <pc:sldMk cId="170540814" sldId="279"/>
            <ac:picMk id="14" creationId="{8E0C9C21-D06F-C5F4-CC33-809A7397D609}"/>
          </ac:picMkLst>
        </pc:picChg>
        <pc:picChg chg="add del mod">
          <ac:chgData name="Taha, Delband" userId="8b304c4e-2f0f-4802-91b7-c9eb59c43ed2" providerId="ADAL" clId="{4C9F66C3-FDCD-4FCB-B398-852E57B61C12}" dt="2022-07-19T23:08:25.685" v="1222"/>
          <ac:picMkLst>
            <pc:docMk/>
            <pc:sldMk cId="170540814" sldId="279"/>
            <ac:picMk id="15" creationId="{911D6701-FECF-E5A3-43C6-42808B9044FD}"/>
          </ac:picMkLst>
        </pc:picChg>
        <pc:picChg chg="add del mod">
          <ac:chgData name="Taha, Delband" userId="8b304c4e-2f0f-4802-91b7-c9eb59c43ed2" providerId="ADAL" clId="{4C9F66C3-FDCD-4FCB-B398-852E57B61C12}" dt="2022-07-19T23:08:52.509" v="1224"/>
          <ac:picMkLst>
            <pc:docMk/>
            <pc:sldMk cId="170540814" sldId="279"/>
            <ac:picMk id="16" creationId="{3207F007-E4EF-00B3-C1B4-8BADF795F42C}"/>
          </ac:picMkLst>
        </pc:picChg>
        <pc:picChg chg="add mod">
          <ac:chgData name="Taha, Delband" userId="8b304c4e-2f0f-4802-91b7-c9eb59c43ed2" providerId="ADAL" clId="{4C9F66C3-FDCD-4FCB-B398-852E57B61C12}" dt="2022-07-19T23:10:12.110" v="1225"/>
          <ac:picMkLst>
            <pc:docMk/>
            <pc:sldMk cId="170540814" sldId="279"/>
            <ac:picMk id="17" creationId="{0AEC1092-B666-2400-7D40-C0EA9E3D3DFE}"/>
          </ac:picMkLst>
        </pc:picChg>
      </pc:sldChg>
      <pc:sldChg chg="addSp delSp modSp mod">
        <pc:chgData name="Taha, Delband" userId="8b304c4e-2f0f-4802-91b7-c9eb59c43ed2" providerId="ADAL" clId="{4C9F66C3-FDCD-4FCB-B398-852E57B61C12}" dt="2022-07-19T21:36:16.034" v="3" actId="14100"/>
        <pc:sldMkLst>
          <pc:docMk/>
          <pc:sldMk cId="3863537999" sldId="286"/>
        </pc:sldMkLst>
        <pc:graphicFrameChg chg="add mod modGraphic">
          <ac:chgData name="Taha, Delband" userId="8b304c4e-2f0f-4802-91b7-c9eb59c43ed2" providerId="ADAL" clId="{4C9F66C3-FDCD-4FCB-B398-852E57B61C12}" dt="2022-07-19T21:36:16.034" v="3" actId="14100"/>
          <ac:graphicFrameMkLst>
            <pc:docMk/>
            <pc:sldMk cId="3863537999" sldId="286"/>
            <ac:graphicFrameMk id="5" creationId="{19D5C4CF-1CD5-55D4-66F9-3AB8F7CDDEB7}"/>
          </ac:graphicFrameMkLst>
        </pc:graphicFrameChg>
        <pc:picChg chg="del">
          <ac:chgData name="Taha, Delband" userId="8b304c4e-2f0f-4802-91b7-c9eb59c43ed2" providerId="ADAL" clId="{4C9F66C3-FDCD-4FCB-B398-852E57B61C12}" dt="2022-07-19T21:36:02.661" v="1" actId="478"/>
          <ac:picMkLst>
            <pc:docMk/>
            <pc:sldMk cId="3863537999" sldId="286"/>
            <ac:picMk id="9" creationId="{AFEF6D21-1D6F-7A2C-8E3F-4B44DD0954FE}"/>
          </ac:picMkLst>
        </pc:picChg>
      </pc:sldChg>
      <pc:sldChg chg="addSp delSp modSp mod">
        <pc:chgData name="Taha, Delband" userId="8b304c4e-2f0f-4802-91b7-c9eb59c43ed2" providerId="ADAL" clId="{4C9F66C3-FDCD-4FCB-B398-852E57B61C12}" dt="2022-07-19T21:38:49.074" v="10" actId="1076"/>
        <pc:sldMkLst>
          <pc:docMk/>
          <pc:sldMk cId="3991173812" sldId="287"/>
        </pc:sldMkLst>
        <pc:graphicFrameChg chg="add del mod">
          <ac:chgData name="Taha, Delband" userId="8b304c4e-2f0f-4802-91b7-c9eb59c43ed2" providerId="ADAL" clId="{4C9F66C3-FDCD-4FCB-B398-852E57B61C12}" dt="2022-07-19T21:36:52.738" v="8"/>
          <ac:graphicFrameMkLst>
            <pc:docMk/>
            <pc:sldMk cId="3991173812" sldId="287"/>
            <ac:graphicFrameMk id="7" creationId="{FB0F6263-854D-42A1-C5BF-9CF555CD0EE1}"/>
          </ac:graphicFrameMkLst>
        </pc:graphicFrameChg>
        <pc:graphicFrameChg chg="add mod">
          <ac:chgData name="Taha, Delband" userId="8b304c4e-2f0f-4802-91b7-c9eb59c43ed2" providerId="ADAL" clId="{4C9F66C3-FDCD-4FCB-B398-852E57B61C12}" dt="2022-07-19T21:38:49.074" v="10" actId="1076"/>
          <ac:graphicFrameMkLst>
            <pc:docMk/>
            <pc:sldMk cId="3991173812" sldId="287"/>
            <ac:graphicFrameMk id="8" creationId="{38860015-D311-6937-E082-E4645B0B1900}"/>
          </ac:graphicFrameMkLst>
        </pc:graphicFrameChg>
        <pc:picChg chg="del">
          <ac:chgData name="Taha, Delband" userId="8b304c4e-2f0f-4802-91b7-c9eb59c43ed2" providerId="ADAL" clId="{4C9F66C3-FDCD-4FCB-B398-852E57B61C12}" dt="2022-07-19T21:36:27.986" v="4" actId="478"/>
          <ac:picMkLst>
            <pc:docMk/>
            <pc:sldMk cId="3991173812" sldId="287"/>
            <ac:picMk id="6" creationId="{5BD30D73-48BE-ED12-9E98-30FAC2E0D175}"/>
          </ac:picMkLst>
        </pc:picChg>
      </pc:sldChg>
      <pc:sldChg chg="addSp delSp modSp add mod modTransition modAnim modNotesTx">
        <pc:chgData name="Taha, Delband" userId="8b304c4e-2f0f-4802-91b7-c9eb59c43ed2" providerId="ADAL" clId="{4C9F66C3-FDCD-4FCB-B398-852E57B61C12}" dt="2022-07-20T02:28:37.537" v="1779" actId="207"/>
        <pc:sldMkLst>
          <pc:docMk/>
          <pc:sldMk cId="1874060071" sldId="291"/>
        </pc:sldMkLst>
        <pc:spChg chg="mod">
          <ac:chgData name="Taha, Delband" userId="8b304c4e-2f0f-4802-91b7-c9eb59c43ed2" providerId="ADAL" clId="{4C9F66C3-FDCD-4FCB-B398-852E57B61C12}" dt="2022-07-20T02:28:37.537" v="1779" actId="207"/>
          <ac:spMkLst>
            <pc:docMk/>
            <pc:sldMk cId="1874060071" sldId="291"/>
            <ac:spMk id="5" creationId="{5CC22BE4-E827-70A8-A0F8-BEDAD5EBE2E5}"/>
          </ac:spMkLst>
        </pc:spChg>
        <pc:graphicFrameChg chg="del">
          <ac:chgData name="Taha, Delband" userId="8b304c4e-2f0f-4802-91b7-c9eb59c43ed2" providerId="ADAL" clId="{4C9F66C3-FDCD-4FCB-B398-852E57B61C12}" dt="2022-07-20T02:27:53.773" v="1771" actId="478"/>
          <ac:graphicFrameMkLst>
            <pc:docMk/>
            <pc:sldMk cId="1874060071" sldId="291"/>
            <ac:graphicFrameMk id="4" creationId="{B713AE57-CB6B-D369-CCBC-A1B9F4731F2A}"/>
          </ac:graphicFrameMkLst>
        </pc:graphicFrameChg>
        <pc:graphicFrameChg chg="add mod modGraphic">
          <ac:chgData name="Taha, Delband" userId="8b304c4e-2f0f-4802-91b7-c9eb59c43ed2" providerId="ADAL" clId="{4C9F66C3-FDCD-4FCB-B398-852E57B61C12}" dt="2022-07-20T02:28:24.327" v="1777" actId="14100"/>
          <ac:graphicFrameMkLst>
            <pc:docMk/>
            <pc:sldMk cId="1874060071" sldId="291"/>
            <ac:graphicFrameMk id="6" creationId="{369533BF-CEAE-2A43-7725-62A329B0FDA4}"/>
          </ac:graphicFrameMkLst>
        </pc:graphicFrameChg>
        <pc:picChg chg="add del mod">
          <ac:chgData name="Taha, Delband" userId="8b304c4e-2f0f-4802-91b7-c9eb59c43ed2" providerId="ADAL" clId="{4C9F66C3-FDCD-4FCB-B398-852E57B61C12}" dt="2022-07-19T23:12:51.225" v="1229"/>
          <ac:picMkLst>
            <pc:docMk/>
            <pc:sldMk cId="1874060071" sldId="291"/>
            <ac:picMk id="6" creationId="{56ACCF01-D5E3-3C3F-F780-EC232650F364}"/>
          </ac:picMkLst>
        </pc:picChg>
        <pc:picChg chg="add del mod">
          <ac:chgData name="Taha, Delband" userId="8b304c4e-2f0f-4802-91b7-c9eb59c43ed2" providerId="ADAL" clId="{4C9F66C3-FDCD-4FCB-B398-852E57B61C12}" dt="2022-07-19T23:13:17.394" v="1231"/>
          <ac:picMkLst>
            <pc:docMk/>
            <pc:sldMk cId="1874060071" sldId="291"/>
            <ac:picMk id="7" creationId="{98F9A14E-820B-846A-8071-CD3D16B75395}"/>
          </ac:picMkLst>
        </pc:picChg>
        <pc:picChg chg="add del mod">
          <ac:chgData name="Taha, Delband" userId="8b304c4e-2f0f-4802-91b7-c9eb59c43ed2" providerId="ADAL" clId="{4C9F66C3-FDCD-4FCB-B398-852E57B61C12}" dt="2022-07-19T23:13:28.401" v="1233"/>
          <ac:picMkLst>
            <pc:docMk/>
            <pc:sldMk cId="1874060071" sldId="291"/>
            <ac:picMk id="8" creationId="{B18502B8-778F-2203-4AAB-D15191698108}"/>
          </ac:picMkLst>
        </pc:picChg>
        <pc:picChg chg="add del mod">
          <ac:chgData name="Taha, Delband" userId="8b304c4e-2f0f-4802-91b7-c9eb59c43ed2" providerId="ADAL" clId="{4C9F66C3-FDCD-4FCB-B398-852E57B61C12}" dt="2022-07-19T23:13:58.789" v="1235"/>
          <ac:picMkLst>
            <pc:docMk/>
            <pc:sldMk cId="1874060071" sldId="291"/>
            <ac:picMk id="9" creationId="{40138877-76A1-0E63-65A0-5AC7C21DBB9E}"/>
          </ac:picMkLst>
        </pc:picChg>
        <pc:picChg chg="add del mod">
          <ac:chgData name="Taha, Delband" userId="8b304c4e-2f0f-4802-91b7-c9eb59c43ed2" providerId="ADAL" clId="{4C9F66C3-FDCD-4FCB-B398-852E57B61C12}" dt="2022-07-19T23:14:36.400" v="1237"/>
          <ac:picMkLst>
            <pc:docMk/>
            <pc:sldMk cId="1874060071" sldId="291"/>
            <ac:picMk id="10" creationId="{509DA340-5402-D179-340A-71E55D83EE22}"/>
          </ac:picMkLst>
        </pc:picChg>
        <pc:picChg chg="add del mod">
          <ac:chgData name="Taha, Delband" userId="8b304c4e-2f0f-4802-91b7-c9eb59c43ed2" providerId="ADAL" clId="{4C9F66C3-FDCD-4FCB-B398-852E57B61C12}" dt="2022-07-19T23:15:00.712" v="1239"/>
          <ac:picMkLst>
            <pc:docMk/>
            <pc:sldMk cId="1874060071" sldId="291"/>
            <ac:picMk id="11" creationId="{5BD7C837-AC00-D8C9-879F-D065555F533B}"/>
          </ac:picMkLst>
        </pc:picChg>
        <pc:picChg chg="add del mod">
          <ac:chgData name="Taha, Delband" userId="8b304c4e-2f0f-4802-91b7-c9eb59c43ed2" providerId="ADAL" clId="{4C9F66C3-FDCD-4FCB-B398-852E57B61C12}" dt="2022-07-19T23:16:01.646" v="1241"/>
          <ac:picMkLst>
            <pc:docMk/>
            <pc:sldMk cId="1874060071" sldId="291"/>
            <ac:picMk id="12" creationId="{46143F63-6306-FCF4-11DD-86A6C08963FC}"/>
          </ac:picMkLst>
        </pc:picChg>
        <pc:picChg chg="add del mod">
          <ac:chgData name="Taha, Delband" userId="8b304c4e-2f0f-4802-91b7-c9eb59c43ed2" providerId="ADAL" clId="{4C9F66C3-FDCD-4FCB-B398-852E57B61C12}" dt="2022-07-19T23:17:27.789" v="1243"/>
          <ac:picMkLst>
            <pc:docMk/>
            <pc:sldMk cId="1874060071" sldId="291"/>
            <ac:picMk id="13" creationId="{ACCA8D12-B469-0EA1-2E8E-7003A494BAEF}"/>
          </ac:picMkLst>
        </pc:picChg>
        <pc:picChg chg="add mod">
          <ac:chgData name="Taha, Delband" userId="8b304c4e-2f0f-4802-91b7-c9eb59c43ed2" providerId="ADAL" clId="{4C9F66C3-FDCD-4FCB-B398-852E57B61C12}" dt="2022-07-19T23:18:46.937" v="1244"/>
          <ac:picMkLst>
            <pc:docMk/>
            <pc:sldMk cId="1874060071" sldId="291"/>
            <ac:picMk id="14" creationId="{640BE882-2B1C-53DA-3CA3-1F21AB91E1EE}"/>
          </ac:picMkLst>
        </pc:picChg>
        <pc:picChg chg="del">
          <ac:chgData name="Taha, Delband" userId="8b304c4e-2f0f-4802-91b7-c9eb59c43ed2" providerId="ADAL" clId="{4C9F66C3-FDCD-4FCB-B398-852E57B61C12}" dt="2022-07-19T23:12:23.829" v="1227"/>
          <ac:picMkLst>
            <pc:docMk/>
            <pc:sldMk cId="1874060071" sldId="291"/>
            <ac:picMk id="17" creationId="{0AEC1092-B666-2400-7D40-C0EA9E3D3DFE}"/>
          </ac:picMkLst>
        </pc:picChg>
      </pc:sldChg>
      <pc:sldChg chg="addSp delSp modSp add mod modTransition modAnim modNotesTx">
        <pc:chgData name="Taha, Delband" userId="8b304c4e-2f0f-4802-91b7-c9eb59c43ed2" providerId="ADAL" clId="{4C9F66C3-FDCD-4FCB-B398-852E57B61C12}" dt="2022-07-20T02:21:56.472" v="1764" actId="20577"/>
        <pc:sldMkLst>
          <pc:docMk/>
          <pc:sldMk cId="3072745186" sldId="292"/>
        </pc:sldMkLst>
        <pc:spChg chg="mod">
          <ac:chgData name="Taha, Delband" userId="8b304c4e-2f0f-4802-91b7-c9eb59c43ed2" providerId="ADAL" clId="{4C9F66C3-FDCD-4FCB-B398-852E57B61C12}" dt="2022-07-20T02:21:56.472" v="1764" actId="20577"/>
          <ac:spMkLst>
            <pc:docMk/>
            <pc:sldMk cId="3072745186" sldId="292"/>
            <ac:spMk id="3" creationId="{8C7D7EEE-72B7-F3A6-FAB8-642E3F3270C1}"/>
          </ac:spMkLst>
        </pc:spChg>
        <pc:picChg chg="add del mod">
          <ac:chgData name="Taha, Delband" userId="8b304c4e-2f0f-4802-91b7-c9eb59c43ed2" providerId="ADAL" clId="{4C9F66C3-FDCD-4FCB-B398-852E57B61C12}" dt="2022-07-19T23:27:33.912" v="1621"/>
          <ac:picMkLst>
            <pc:docMk/>
            <pc:sldMk cId="3072745186" sldId="292"/>
            <ac:picMk id="4" creationId="{6E5B3015-D4E1-7792-AFD0-5B1BA0593717}"/>
          </ac:picMkLst>
        </pc:picChg>
        <pc:picChg chg="add del mod">
          <ac:chgData name="Taha, Delband" userId="8b304c4e-2f0f-4802-91b7-c9eb59c43ed2" providerId="ADAL" clId="{4C9F66C3-FDCD-4FCB-B398-852E57B61C12}" dt="2022-07-19T23:28:10.473" v="1623"/>
          <ac:picMkLst>
            <pc:docMk/>
            <pc:sldMk cId="3072745186" sldId="292"/>
            <ac:picMk id="5" creationId="{BFD775C3-33B3-8034-78BB-D195FF33BFF8}"/>
          </ac:picMkLst>
        </pc:picChg>
        <pc:picChg chg="add del mod">
          <ac:chgData name="Taha, Delband" userId="8b304c4e-2f0f-4802-91b7-c9eb59c43ed2" providerId="ADAL" clId="{4C9F66C3-FDCD-4FCB-B398-852E57B61C12}" dt="2022-07-19T23:29:07.002" v="1625"/>
          <ac:picMkLst>
            <pc:docMk/>
            <pc:sldMk cId="3072745186" sldId="292"/>
            <ac:picMk id="6" creationId="{76A7D843-8FB7-BC0C-35C8-77EC1E335DB0}"/>
          </ac:picMkLst>
        </pc:picChg>
        <pc:picChg chg="add del mod">
          <ac:chgData name="Taha, Delband" userId="8b304c4e-2f0f-4802-91b7-c9eb59c43ed2" providerId="ADAL" clId="{4C9F66C3-FDCD-4FCB-B398-852E57B61C12}" dt="2022-07-19T23:29:16.636" v="1627"/>
          <ac:picMkLst>
            <pc:docMk/>
            <pc:sldMk cId="3072745186" sldId="292"/>
            <ac:picMk id="7" creationId="{0EC678D9-75C4-E7E8-3D54-F977F68BE308}"/>
          </ac:picMkLst>
        </pc:picChg>
        <pc:picChg chg="add del mod">
          <ac:chgData name="Taha, Delband" userId="8b304c4e-2f0f-4802-91b7-c9eb59c43ed2" providerId="ADAL" clId="{4C9F66C3-FDCD-4FCB-B398-852E57B61C12}" dt="2022-07-19T23:29:43.803" v="1629"/>
          <ac:picMkLst>
            <pc:docMk/>
            <pc:sldMk cId="3072745186" sldId="292"/>
            <ac:picMk id="8" creationId="{5A5BD70E-E206-74C9-16D3-B82B14034708}"/>
          </ac:picMkLst>
        </pc:picChg>
        <pc:picChg chg="add del mod">
          <ac:chgData name="Taha, Delband" userId="8b304c4e-2f0f-4802-91b7-c9eb59c43ed2" providerId="ADAL" clId="{4C9F66C3-FDCD-4FCB-B398-852E57B61C12}" dt="2022-07-19T23:30:10.294" v="1631"/>
          <ac:picMkLst>
            <pc:docMk/>
            <pc:sldMk cId="3072745186" sldId="292"/>
            <ac:picMk id="9" creationId="{51154AA7-9856-A1AD-E9CE-28998AFF922F}"/>
          </ac:picMkLst>
        </pc:picChg>
        <pc:picChg chg="add del mod">
          <ac:chgData name="Taha, Delband" userId="8b304c4e-2f0f-4802-91b7-c9eb59c43ed2" providerId="ADAL" clId="{4C9F66C3-FDCD-4FCB-B398-852E57B61C12}" dt="2022-07-19T23:30:39.512" v="1633"/>
          <ac:picMkLst>
            <pc:docMk/>
            <pc:sldMk cId="3072745186" sldId="292"/>
            <ac:picMk id="10" creationId="{169CD0B4-0840-BF0A-F2E6-94849334AAD7}"/>
          </ac:picMkLst>
        </pc:picChg>
        <pc:picChg chg="add mod">
          <ac:chgData name="Taha, Delband" userId="8b304c4e-2f0f-4802-91b7-c9eb59c43ed2" providerId="ADAL" clId="{4C9F66C3-FDCD-4FCB-B398-852E57B61C12}" dt="2022-07-19T23:31:32.292" v="1634"/>
          <ac:picMkLst>
            <pc:docMk/>
            <pc:sldMk cId="3072745186" sldId="292"/>
            <ac:picMk id="11" creationId="{612302CD-1AE6-D61C-498D-A968FB9FFC07}"/>
          </ac:picMkLst>
        </pc:picChg>
        <pc:picChg chg="del">
          <ac:chgData name="Taha, Delband" userId="8b304c4e-2f0f-4802-91b7-c9eb59c43ed2" providerId="ADAL" clId="{4C9F66C3-FDCD-4FCB-B398-852E57B61C12}" dt="2022-07-19T23:25:33.942" v="1607"/>
          <ac:picMkLst>
            <pc:docMk/>
            <pc:sldMk cId="3072745186" sldId="292"/>
            <ac:picMk id="29" creationId="{4DDCFD82-2448-2710-FC45-36FDB5C88DC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2.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2.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8954F1-AA11-4AE0-A769-6F5B32CAA96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EA8B49C-C4E1-4AA9-B05C-768DC4DAC3EF}">
      <dgm:prSet/>
      <dgm:spPr/>
      <dgm:t>
        <a:bodyPr/>
        <a:lstStyle/>
        <a:p>
          <a:pPr>
            <a:lnSpc>
              <a:spcPct val="100000"/>
            </a:lnSpc>
          </a:pPr>
          <a:r>
            <a:rPr lang="en-US" b="0" i="0"/>
            <a:t>While motor vehicle collisions have emotional, financial and health costs associated with them, they also present an opportunity to add/restore value in the form of auto repairs. </a:t>
          </a:r>
          <a:endParaRPr lang="en-US"/>
        </a:p>
      </dgm:t>
    </dgm:pt>
    <dgm:pt modelId="{346ED2F8-BDCF-4F9A-AB8A-2DDD5B7F8E56}" type="parTrans" cxnId="{6F7B9F17-2C54-4EBF-AE1F-82A4DB0C4688}">
      <dgm:prSet/>
      <dgm:spPr/>
      <dgm:t>
        <a:bodyPr/>
        <a:lstStyle/>
        <a:p>
          <a:endParaRPr lang="en-US"/>
        </a:p>
      </dgm:t>
    </dgm:pt>
    <dgm:pt modelId="{D0E76DCC-CA42-4B94-97FC-F7810FF89B66}" type="sibTrans" cxnId="{6F7B9F17-2C54-4EBF-AE1F-82A4DB0C4688}">
      <dgm:prSet/>
      <dgm:spPr/>
      <dgm:t>
        <a:bodyPr/>
        <a:lstStyle/>
        <a:p>
          <a:endParaRPr lang="en-US"/>
        </a:p>
      </dgm:t>
    </dgm:pt>
    <dgm:pt modelId="{43D442AB-1F40-4479-B875-D4AB11A4755F}">
      <dgm:prSet/>
      <dgm:spPr/>
      <dgm:t>
        <a:bodyPr/>
        <a:lstStyle/>
        <a:p>
          <a:pPr>
            <a:lnSpc>
              <a:spcPct val="100000"/>
            </a:lnSpc>
          </a:pPr>
          <a:r>
            <a:rPr lang="en-US" b="0" i="0"/>
            <a:t>This project aims to help a fictitious local auto repair center in New York state, estimate the volume of incoming vehicles they can expect each year, assuming their market share</a:t>
          </a:r>
          <a:r>
            <a:rPr lang="en-US" b="0" i="0" baseline="30000"/>
            <a:t>1</a:t>
          </a:r>
          <a:r>
            <a:rPr lang="en-US" b="0" i="0"/>
            <a:t> is known.</a:t>
          </a:r>
          <a:endParaRPr lang="en-US"/>
        </a:p>
      </dgm:t>
    </dgm:pt>
    <dgm:pt modelId="{916678EC-22BD-4831-AB31-A35135585936}" type="parTrans" cxnId="{FF7E991D-4532-43A2-824E-E4EBE2C80D39}">
      <dgm:prSet/>
      <dgm:spPr/>
      <dgm:t>
        <a:bodyPr/>
        <a:lstStyle/>
        <a:p>
          <a:endParaRPr lang="en-US"/>
        </a:p>
      </dgm:t>
    </dgm:pt>
    <dgm:pt modelId="{A1EAC7D4-9009-4F1E-8F48-543B01B014D9}" type="sibTrans" cxnId="{FF7E991D-4532-43A2-824E-E4EBE2C80D39}">
      <dgm:prSet/>
      <dgm:spPr/>
      <dgm:t>
        <a:bodyPr/>
        <a:lstStyle/>
        <a:p>
          <a:endParaRPr lang="en-US"/>
        </a:p>
      </dgm:t>
    </dgm:pt>
    <dgm:pt modelId="{25845EA3-6C30-4D51-9BC4-7C4B6F71169B}" type="pres">
      <dgm:prSet presAssocID="{368954F1-AA11-4AE0-A769-6F5B32CAA962}" presName="root" presStyleCnt="0">
        <dgm:presLayoutVars>
          <dgm:dir/>
          <dgm:resizeHandles val="exact"/>
        </dgm:presLayoutVars>
      </dgm:prSet>
      <dgm:spPr/>
    </dgm:pt>
    <dgm:pt modelId="{E52DA581-53DA-46FF-B02A-8790778240AE}" type="pres">
      <dgm:prSet presAssocID="{CEA8B49C-C4E1-4AA9-B05C-768DC4DAC3EF}" presName="compNode" presStyleCnt="0"/>
      <dgm:spPr/>
    </dgm:pt>
    <dgm:pt modelId="{E89A6B25-C434-4344-A97C-A90EDD263ACE}" type="pres">
      <dgm:prSet presAssocID="{CEA8B49C-C4E1-4AA9-B05C-768DC4DAC3EF}" presName="bgRect" presStyleLbl="bgShp" presStyleIdx="0" presStyleCnt="2"/>
      <dgm:spPr/>
    </dgm:pt>
    <dgm:pt modelId="{020F1043-1E75-449C-8658-1FC0DB6CF57C}" type="pres">
      <dgm:prSet presAssocID="{CEA8B49C-C4E1-4AA9-B05C-768DC4DAC3E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D3ACA23F-862B-4D4A-8499-ADFA0C51ABB5}" type="pres">
      <dgm:prSet presAssocID="{CEA8B49C-C4E1-4AA9-B05C-768DC4DAC3EF}" presName="spaceRect" presStyleCnt="0"/>
      <dgm:spPr/>
    </dgm:pt>
    <dgm:pt modelId="{6F68A9B5-9281-4D55-908A-E940F4F9A5A0}" type="pres">
      <dgm:prSet presAssocID="{CEA8B49C-C4E1-4AA9-B05C-768DC4DAC3EF}" presName="parTx" presStyleLbl="revTx" presStyleIdx="0" presStyleCnt="2">
        <dgm:presLayoutVars>
          <dgm:chMax val="0"/>
          <dgm:chPref val="0"/>
        </dgm:presLayoutVars>
      </dgm:prSet>
      <dgm:spPr/>
    </dgm:pt>
    <dgm:pt modelId="{68AC9E95-6CC7-459D-A1DA-7C9FB5534D15}" type="pres">
      <dgm:prSet presAssocID="{D0E76DCC-CA42-4B94-97FC-F7810FF89B66}" presName="sibTrans" presStyleCnt="0"/>
      <dgm:spPr/>
    </dgm:pt>
    <dgm:pt modelId="{0D6E3F68-AD7A-46DE-97DF-A2AAE1A1F925}" type="pres">
      <dgm:prSet presAssocID="{43D442AB-1F40-4479-B875-D4AB11A4755F}" presName="compNode" presStyleCnt="0"/>
      <dgm:spPr/>
    </dgm:pt>
    <dgm:pt modelId="{B48C48BE-FFEA-4C57-BE61-953D7A8749B7}" type="pres">
      <dgm:prSet presAssocID="{43D442AB-1F40-4479-B875-D4AB11A4755F}" presName="bgRect" presStyleLbl="bgShp" presStyleIdx="1" presStyleCnt="2"/>
      <dgm:spPr/>
    </dgm:pt>
    <dgm:pt modelId="{AF5819A3-2052-4D20-85DC-781C2DAC8482}" type="pres">
      <dgm:prSet presAssocID="{43D442AB-1F40-4479-B875-D4AB11A4755F}"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Mechanic with solid fill"/>
        </a:ext>
      </dgm:extLst>
    </dgm:pt>
    <dgm:pt modelId="{3E87116F-6FE1-4158-8C43-E5C6C91AB49B}" type="pres">
      <dgm:prSet presAssocID="{43D442AB-1F40-4479-B875-D4AB11A4755F}" presName="spaceRect" presStyleCnt="0"/>
      <dgm:spPr/>
    </dgm:pt>
    <dgm:pt modelId="{1150D6D2-6552-475F-982D-2797E13188C1}" type="pres">
      <dgm:prSet presAssocID="{43D442AB-1F40-4479-B875-D4AB11A4755F}" presName="parTx" presStyleLbl="revTx" presStyleIdx="1" presStyleCnt="2">
        <dgm:presLayoutVars>
          <dgm:chMax val="0"/>
          <dgm:chPref val="0"/>
        </dgm:presLayoutVars>
      </dgm:prSet>
      <dgm:spPr/>
    </dgm:pt>
  </dgm:ptLst>
  <dgm:cxnLst>
    <dgm:cxn modelId="{6F7B9F17-2C54-4EBF-AE1F-82A4DB0C4688}" srcId="{368954F1-AA11-4AE0-A769-6F5B32CAA962}" destId="{CEA8B49C-C4E1-4AA9-B05C-768DC4DAC3EF}" srcOrd="0" destOrd="0" parTransId="{346ED2F8-BDCF-4F9A-AB8A-2DDD5B7F8E56}" sibTransId="{D0E76DCC-CA42-4B94-97FC-F7810FF89B66}"/>
    <dgm:cxn modelId="{FF7E991D-4532-43A2-824E-E4EBE2C80D39}" srcId="{368954F1-AA11-4AE0-A769-6F5B32CAA962}" destId="{43D442AB-1F40-4479-B875-D4AB11A4755F}" srcOrd="1" destOrd="0" parTransId="{916678EC-22BD-4831-AB31-A35135585936}" sibTransId="{A1EAC7D4-9009-4F1E-8F48-543B01B014D9}"/>
    <dgm:cxn modelId="{28C4859A-4999-4ED1-A721-B154FDA9F3D2}" type="presOf" srcId="{CEA8B49C-C4E1-4AA9-B05C-768DC4DAC3EF}" destId="{6F68A9B5-9281-4D55-908A-E940F4F9A5A0}" srcOrd="0" destOrd="0" presId="urn:microsoft.com/office/officeart/2018/2/layout/IconVerticalSolidList"/>
    <dgm:cxn modelId="{249F36E2-43E0-458F-992E-C8300C475D45}" type="presOf" srcId="{43D442AB-1F40-4479-B875-D4AB11A4755F}" destId="{1150D6D2-6552-475F-982D-2797E13188C1}" srcOrd="0" destOrd="0" presId="urn:microsoft.com/office/officeart/2018/2/layout/IconVerticalSolidList"/>
    <dgm:cxn modelId="{8D9736E7-4464-48D6-A103-529A79BD7713}" type="presOf" srcId="{368954F1-AA11-4AE0-A769-6F5B32CAA962}" destId="{25845EA3-6C30-4D51-9BC4-7C4B6F71169B}" srcOrd="0" destOrd="0" presId="urn:microsoft.com/office/officeart/2018/2/layout/IconVerticalSolidList"/>
    <dgm:cxn modelId="{11DBF889-4867-45F4-8B52-01328B37DC8B}" type="presParOf" srcId="{25845EA3-6C30-4D51-9BC4-7C4B6F71169B}" destId="{E52DA581-53DA-46FF-B02A-8790778240AE}" srcOrd="0" destOrd="0" presId="urn:microsoft.com/office/officeart/2018/2/layout/IconVerticalSolidList"/>
    <dgm:cxn modelId="{EEABA144-2155-43AB-98BE-442E3E574AC9}" type="presParOf" srcId="{E52DA581-53DA-46FF-B02A-8790778240AE}" destId="{E89A6B25-C434-4344-A97C-A90EDD263ACE}" srcOrd="0" destOrd="0" presId="urn:microsoft.com/office/officeart/2018/2/layout/IconVerticalSolidList"/>
    <dgm:cxn modelId="{61C52EBA-897A-484C-AF7B-949459E72F4E}" type="presParOf" srcId="{E52DA581-53DA-46FF-B02A-8790778240AE}" destId="{020F1043-1E75-449C-8658-1FC0DB6CF57C}" srcOrd="1" destOrd="0" presId="urn:microsoft.com/office/officeart/2018/2/layout/IconVerticalSolidList"/>
    <dgm:cxn modelId="{DFBC0348-B220-4088-8C98-71A21A65973F}" type="presParOf" srcId="{E52DA581-53DA-46FF-B02A-8790778240AE}" destId="{D3ACA23F-862B-4D4A-8499-ADFA0C51ABB5}" srcOrd="2" destOrd="0" presId="urn:microsoft.com/office/officeart/2018/2/layout/IconVerticalSolidList"/>
    <dgm:cxn modelId="{147E5C33-FB25-455C-B47B-1B82FE3EA3F8}" type="presParOf" srcId="{E52DA581-53DA-46FF-B02A-8790778240AE}" destId="{6F68A9B5-9281-4D55-908A-E940F4F9A5A0}" srcOrd="3" destOrd="0" presId="urn:microsoft.com/office/officeart/2018/2/layout/IconVerticalSolidList"/>
    <dgm:cxn modelId="{EAE4A9B3-C0E0-4FFA-9927-340F97990758}" type="presParOf" srcId="{25845EA3-6C30-4D51-9BC4-7C4B6F71169B}" destId="{68AC9E95-6CC7-459D-A1DA-7C9FB5534D15}" srcOrd="1" destOrd="0" presId="urn:microsoft.com/office/officeart/2018/2/layout/IconVerticalSolidList"/>
    <dgm:cxn modelId="{2F319E70-6B03-42B1-98CC-AEA952CE1E6B}" type="presParOf" srcId="{25845EA3-6C30-4D51-9BC4-7C4B6F71169B}" destId="{0D6E3F68-AD7A-46DE-97DF-A2AAE1A1F925}" srcOrd="2" destOrd="0" presId="urn:microsoft.com/office/officeart/2018/2/layout/IconVerticalSolidList"/>
    <dgm:cxn modelId="{293C8692-E966-4ACA-BD04-49A25580820B}" type="presParOf" srcId="{0D6E3F68-AD7A-46DE-97DF-A2AAE1A1F925}" destId="{B48C48BE-FFEA-4C57-BE61-953D7A8749B7}" srcOrd="0" destOrd="0" presId="urn:microsoft.com/office/officeart/2018/2/layout/IconVerticalSolidList"/>
    <dgm:cxn modelId="{2100D39A-14E9-4015-862F-77A98A67921A}" type="presParOf" srcId="{0D6E3F68-AD7A-46DE-97DF-A2AAE1A1F925}" destId="{AF5819A3-2052-4D20-85DC-781C2DAC8482}" srcOrd="1" destOrd="0" presId="urn:microsoft.com/office/officeart/2018/2/layout/IconVerticalSolidList"/>
    <dgm:cxn modelId="{37BD70E8-EF35-421C-990A-2A1CDE6492B1}" type="presParOf" srcId="{0D6E3F68-AD7A-46DE-97DF-A2AAE1A1F925}" destId="{3E87116F-6FE1-4158-8C43-E5C6C91AB49B}" srcOrd="2" destOrd="0" presId="urn:microsoft.com/office/officeart/2018/2/layout/IconVerticalSolidList"/>
    <dgm:cxn modelId="{04078EA8-4EDF-4428-88BE-64ADCA9E15D4}" type="presParOf" srcId="{0D6E3F68-AD7A-46DE-97DF-A2AAE1A1F925}" destId="{1150D6D2-6552-475F-982D-2797E13188C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DDB1D4-0480-492B-BE5D-B933D524467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9650ADC-0CDB-4102-9BED-9657BF937384}">
      <dgm:prSet/>
      <dgm:spPr/>
      <dgm:t>
        <a:bodyPr/>
        <a:lstStyle/>
        <a:p>
          <a:r>
            <a:rPr lang="en-US" b="0" i="0"/>
            <a:t>1. Be able to estimate the monthly demand for a fictitious auto shop in New York state by extrapolating the monthly car crash volume with reasonable accuracy. </a:t>
          </a:r>
          <a:endParaRPr lang="en-US"/>
        </a:p>
      </dgm:t>
    </dgm:pt>
    <dgm:pt modelId="{E0AE8AF6-8251-4173-BEA5-B15E956224AF}" type="parTrans" cxnId="{71ECCF19-EF70-495A-B0F3-C0311D8F6E4D}">
      <dgm:prSet/>
      <dgm:spPr/>
      <dgm:t>
        <a:bodyPr/>
        <a:lstStyle/>
        <a:p>
          <a:endParaRPr lang="en-US"/>
        </a:p>
      </dgm:t>
    </dgm:pt>
    <dgm:pt modelId="{65185B83-3410-4B41-B01E-828B6A9EFFE9}" type="sibTrans" cxnId="{71ECCF19-EF70-495A-B0F3-C0311D8F6E4D}">
      <dgm:prSet/>
      <dgm:spPr/>
      <dgm:t>
        <a:bodyPr/>
        <a:lstStyle/>
        <a:p>
          <a:endParaRPr lang="en-US"/>
        </a:p>
      </dgm:t>
    </dgm:pt>
    <dgm:pt modelId="{6D72FF92-FFFD-4A26-8F69-021DDE194721}">
      <dgm:prSet/>
      <dgm:spPr/>
      <dgm:t>
        <a:bodyPr/>
        <a:lstStyle/>
        <a:p>
          <a:r>
            <a:rPr lang="en-US" b="0" i="0"/>
            <a:t>2. Identify a demographic that comprises the largest market segment for motor vehicle repairs after an accident; from our preliminary investigation, we suspect that young men comprise this demographic. </a:t>
          </a:r>
          <a:endParaRPr lang="en-US"/>
        </a:p>
      </dgm:t>
    </dgm:pt>
    <dgm:pt modelId="{00930DCC-F863-4480-84B0-13554F021065}" type="parTrans" cxnId="{FBCEAE1A-2022-460E-8023-283CB158FC13}">
      <dgm:prSet/>
      <dgm:spPr/>
      <dgm:t>
        <a:bodyPr/>
        <a:lstStyle/>
        <a:p>
          <a:endParaRPr lang="en-US"/>
        </a:p>
      </dgm:t>
    </dgm:pt>
    <dgm:pt modelId="{CC0501C5-9A23-4773-A3DD-065783369871}" type="sibTrans" cxnId="{FBCEAE1A-2022-460E-8023-283CB158FC13}">
      <dgm:prSet/>
      <dgm:spPr/>
      <dgm:t>
        <a:bodyPr/>
        <a:lstStyle/>
        <a:p>
          <a:endParaRPr lang="en-US"/>
        </a:p>
      </dgm:t>
    </dgm:pt>
    <dgm:pt modelId="{3F1DF560-A98E-43A4-B655-B8F74166D6D9}">
      <dgm:prSet/>
      <dgm:spPr/>
      <dgm:t>
        <a:bodyPr/>
        <a:lstStyle/>
        <a:p>
          <a:r>
            <a:rPr lang="en-US" b="0" i="0"/>
            <a:t>3. Be able to assert that $x expenditure on advertising targeted towards the most valuable demographic will result in $x+y revenue. </a:t>
          </a:r>
          <a:endParaRPr lang="en-US"/>
        </a:p>
      </dgm:t>
    </dgm:pt>
    <dgm:pt modelId="{92FB6420-4B88-4B23-834E-1BE327308E1A}" type="parTrans" cxnId="{E9282CEC-1452-4C80-B235-08CC34B8B004}">
      <dgm:prSet/>
      <dgm:spPr/>
      <dgm:t>
        <a:bodyPr/>
        <a:lstStyle/>
        <a:p>
          <a:endParaRPr lang="en-US"/>
        </a:p>
      </dgm:t>
    </dgm:pt>
    <dgm:pt modelId="{DC80CF23-56CE-46DC-B8CE-68A39A227EE0}" type="sibTrans" cxnId="{E9282CEC-1452-4C80-B235-08CC34B8B004}">
      <dgm:prSet/>
      <dgm:spPr/>
      <dgm:t>
        <a:bodyPr/>
        <a:lstStyle/>
        <a:p>
          <a:endParaRPr lang="en-US"/>
        </a:p>
      </dgm:t>
    </dgm:pt>
    <dgm:pt modelId="{617C6071-1DB3-4BF9-B8DD-EA2F53522487}">
      <dgm:prSet/>
      <dgm:spPr/>
      <dgm:t>
        <a:bodyPr/>
        <a:lstStyle/>
        <a:p>
          <a:r>
            <a:rPr lang="en-US" b="0" i="0"/>
            <a:t>4. Be able to quantify the impact of COVID-19 on demand in this sector. Our preliminary investigation has already highlighted this.</a:t>
          </a:r>
          <a:endParaRPr lang="en-US"/>
        </a:p>
      </dgm:t>
    </dgm:pt>
    <dgm:pt modelId="{4E1E9A18-8992-44AF-B96B-3288C790F546}" type="parTrans" cxnId="{B5189709-FF4B-483B-A39B-945FFFDDFB7F}">
      <dgm:prSet/>
      <dgm:spPr/>
      <dgm:t>
        <a:bodyPr/>
        <a:lstStyle/>
        <a:p>
          <a:endParaRPr lang="en-US"/>
        </a:p>
      </dgm:t>
    </dgm:pt>
    <dgm:pt modelId="{995A1D43-5597-469C-B872-178AB58FDC31}" type="sibTrans" cxnId="{B5189709-FF4B-483B-A39B-945FFFDDFB7F}">
      <dgm:prSet/>
      <dgm:spPr/>
      <dgm:t>
        <a:bodyPr/>
        <a:lstStyle/>
        <a:p>
          <a:endParaRPr lang="en-US"/>
        </a:p>
      </dgm:t>
    </dgm:pt>
    <dgm:pt modelId="{51961DB6-646D-4CAC-BDD5-4B4CB0A5821E}" type="pres">
      <dgm:prSet presAssocID="{DDDDB1D4-0480-492B-BE5D-B933D5244678}" presName="root" presStyleCnt="0">
        <dgm:presLayoutVars>
          <dgm:dir/>
          <dgm:resizeHandles val="exact"/>
        </dgm:presLayoutVars>
      </dgm:prSet>
      <dgm:spPr/>
    </dgm:pt>
    <dgm:pt modelId="{5CA23CB1-76FE-4F84-B219-4052E2BE7017}" type="pres">
      <dgm:prSet presAssocID="{C9650ADC-0CDB-4102-9BED-9657BF937384}" presName="compNode" presStyleCnt="0"/>
      <dgm:spPr/>
    </dgm:pt>
    <dgm:pt modelId="{76F083D1-C319-4E5C-8DAD-DFCC37BEF3B7}" type="pres">
      <dgm:prSet presAssocID="{C9650ADC-0CDB-4102-9BED-9657BF937384}" presName="bgRect" presStyleLbl="bgShp" presStyleIdx="0" presStyleCnt="4"/>
      <dgm:spPr/>
    </dgm:pt>
    <dgm:pt modelId="{00AB3BEF-8A41-4D46-A714-BE3CA2BE876D}" type="pres">
      <dgm:prSet presAssocID="{C9650ADC-0CDB-4102-9BED-9657BF9373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460408D1-4616-4B96-8FA7-83186AAC79D6}" type="pres">
      <dgm:prSet presAssocID="{C9650ADC-0CDB-4102-9BED-9657BF937384}" presName="spaceRect" presStyleCnt="0"/>
      <dgm:spPr/>
    </dgm:pt>
    <dgm:pt modelId="{16C9B40C-8E4D-40F9-AD7E-B438ADF9537E}" type="pres">
      <dgm:prSet presAssocID="{C9650ADC-0CDB-4102-9BED-9657BF937384}" presName="parTx" presStyleLbl="revTx" presStyleIdx="0" presStyleCnt="4">
        <dgm:presLayoutVars>
          <dgm:chMax val="0"/>
          <dgm:chPref val="0"/>
        </dgm:presLayoutVars>
      </dgm:prSet>
      <dgm:spPr/>
    </dgm:pt>
    <dgm:pt modelId="{CD91A504-C34E-4843-8B27-83CAFB5ED7EF}" type="pres">
      <dgm:prSet presAssocID="{65185B83-3410-4B41-B01E-828B6A9EFFE9}" presName="sibTrans" presStyleCnt="0"/>
      <dgm:spPr/>
    </dgm:pt>
    <dgm:pt modelId="{3F9265FF-DC49-4B2E-BC45-8D9B64674421}" type="pres">
      <dgm:prSet presAssocID="{6D72FF92-FFFD-4A26-8F69-021DDE194721}" presName="compNode" presStyleCnt="0"/>
      <dgm:spPr/>
    </dgm:pt>
    <dgm:pt modelId="{CD5ABA1A-C4E4-4390-9441-893380376B32}" type="pres">
      <dgm:prSet presAssocID="{6D72FF92-FFFD-4A26-8F69-021DDE194721}" presName="bgRect" presStyleLbl="bgShp" presStyleIdx="1" presStyleCnt="4"/>
      <dgm:spPr/>
    </dgm:pt>
    <dgm:pt modelId="{7CB0B44F-6F50-427D-8757-C3EC509231B9}" type="pres">
      <dgm:prSet presAssocID="{6D72FF92-FFFD-4A26-8F69-021DDE19472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ooter"/>
        </a:ext>
      </dgm:extLst>
    </dgm:pt>
    <dgm:pt modelId="{DB16BF58-E477-4809-808C-265DBDBA574B}" type="pres">
      <dgm:prSet presAssocID="{6D72FF92-FFFD-4A26-8F69-021DDE194721}" presName="spaceRect" presStyleCnt="0"/>
      <dgm:spPr/>
    </dgm:pt>
    <dgm:pt modelId="{AB489EA8-2361-4812-B132-4013828A9C13}" type="pres">
      <dgm:prSet presAssocID="{6D72FF92-FFFD-4A26-8F69-021DDE194721}" presName="parTx" presStyleLbl="revTx" presStyleIdx="1" presStyleCnt="4">
        <dgm:presLayoutVars>
          <dgm:chMax val="0"/>
          <dgm:chPref val="0"/>
        </dgm:presLayoutVars>
      </dgm:prSet>
      <dgm:spPr/>
    </dgm:pt>
    <dgm:pt modelId="{C2C15CA5-4B88-4C55-975C-24EDBBC1257A}" type="pres">
      <dgm:prSet presAssocID="{CC0501C5-9A23-4773-A3DD-065783369871}" presName="sibTrans" presStyleCnt="0"/>
      <dgm:spPr/>
    </dgm:pt>
    <dgm:pt modelId="{8BBFE1A7-4C99-4A70-A1FD-AB5F8FA30490}" type="pres">
      <dgm:prSet presAssocID="{3F1DF560-A98E-43A4-B655-B8F74166D6D9}" presName="compNode" presStyleCnt="0"/>
      <dgm:spPr/>
    </dgm:pt>
    <dgm:pt modelId="{FE171557-03E6-4094-9DAD-12563E8492B0}" type="pres">
      <dgm:prSet presAssocID="{3F1DF560-A98E-43A4-B655-B8F74166D6D9}" presName="bgRect" presStyleLbl="bgShp" presStyleIdx="2" presStyleCnt="4"/>
      <dgm:spPr/>
    </dgm:pt>
    <dgm:pt modelId="{5A12135D-47C2-428B-A047-C0D128F64491}" type="pres">
      <dgm:prSet presAssocID="{3F1DF560-A98E-43A4-B655-B8F74166D6D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DB0D0507-FE0E-4735-B2DB-CF1870F8F215}" type="pres">
      <dgm:prSet presAssocID="{3F1DF560-A98E-43A4-B655-B8F74166D6D9}" presName="spaceRect" presStyleCnt="0"/>
      <dgm:spPr/>
    </dgm:pt>
    <dgm:pt modelId="{7265CC20-AA65-4B2E-86D0-6533782277CD}" type="pres">
      <dgm:prSet presAssocID="{3F1DF560-A98E-43A4-B655-B8F74166D6D9}" presName="parTx" presStyleLbl="revTx" presStyleIdx="2" presStyleCnt="4">
        <dgm:presLayoutVars>
          <dgm:chMax val="0"/>
          <dgm:chPref val="0"/>
        </dgm:presLayoutVars>
      </dgm:prSet>
      <dgm:spPr/>
    </dgm:pt>
    <dgm:pt modelId="{A5EC3F86-808E-4607-B1E0-B91F31429250}" type="pres">
      <dgm:prSet presAssocID="{DC80CF23-56CE-46DC-B8CE-68A39A227EE0}" presName="sibTrans" presStyleCnt="0"/>
      <dgm:spPr/>
    </dgm:pt>
    <dgm:pt modelId="{A50F28FA-27ED-440A-9C85-2B1BCB515C7E}" type="pres">
      <dgm:prSet presAssocID="{617C6071-1DB3-4BF9-B8DD-EA2F53522487}" presName="compNode" presStyleCnt="0"/>
      <dgm:spPr/>
    </dgm:pt>
    <dgm:pt modelId="{5BE8E346-F014-439A-BAD2-9800D01D07B0}" type="pres">
      <dgm:prSet presAssocID="{617C6071-1DB3-4BF9-B8DD-EA2F53522487}" presName="bgRect" presStyleLbl="bgShp" presStyleIdx="3" presStyleCnt="4"/>
      <dgm:spPr/>
    </dgm:pt>
    <dgm:pt modelId="{96B751E5-443E-4454-A847-6383C4D4184B}" type="pres">
      <dgm:prSet presAssocID="{617C6071-1DB3-4BF9-B8DD-EA2F535224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1E08D45-B204-4C11-B063-47D8579E4E2D}" type="pres">
      <dgm:prSet presAssocID="{617C6071-1DB3-4BF9-B8DD-EA2F53522487}" presName="spaceRect" presStyleCnt="0"/>
      <dgm:spPr/>
    </dgm:pt>
    <dgm:pt modelId="{F6DDD083-1C65-4072-B124-851B66991523}" type="pres">
      <dgm:prSet presAssocID="{617C6071-1DB3-4BF9-B8DD-EA2F53522487}" presName="parTx" presStyleLbl="revTx" presStyleIdx="3" presStyleCnt="4">
        <dgm:presLayoutVars>
          <dgm:chMax val="0"/>
          <dgm:chPref val="0"/>
        </dgm:presLayoutVars>
      </dgm:prSet>
      <dgm:spPr/>
    </dgm:pt>
  </dgm:ptLst>
  <dgm:cxnLst>
    <dgm:cxn modelId="{B5189709-FF4B-483B-A39B-945FFFDDFB7F}" srcId="{DDDDB1D4-0480-492B-BE5D-B933D5244678}" destId="{617C6071-1DB3-4BF9-B8DD-EA2F53522487}" srcOrd="3" destOrd="0" parTransId="{4E1E9A18-8992-44AF-B96B-3288C790F546}" sibTransId="{995A1D43-5597-469C-B872-178AB58FDC31}"/>
    <dgm:cxn modelId="{71ECCF19-EF70-495A-B0F3-C0311D8F6E4D}" srcId="{DDDDB1D4-0480-492B-BE5D-B933D5244678}" destId="{C9650ADC-0CDB-4102-9BED-9657BF937384}" srcOrd="0" destOrd="0" parTransId="{E0AE8AF6-8251-4173-BEA5-B15E956224AF}" sibTransId="{65185B83-3410-4B41-B01E-828B6A9EFFE9}"/>
    <dgm:cxn modelId="{FBCEAE1A-2022-460E-8023-283CB158FC13}" srcId="{DDDDB1D4-0480-492B-BE5D-B933D5244678}" destId="{6D72FF92-FFFD-4A26-8F69-021DDE194721}" srcOrd="1" destOrd="0" parTransId="{00930DCC-F863-4480-84B0-13554F021065}" sibTransId="{CC0501C5-9A23-4773-A3DD-065783369871}"/>
    <dgm:cxn modelId="{63E80C7D-B1EE-4B23-ABCB-2B3CF6052B6D}" type="presOf" srcId="{6D72FF92-FFFD-4A26-8F69-021DDE194721}" destId="{AB489EA8-2361-4812-B132-4013828A9C13}" srcOrd="0" destOrd="0" presId="urn:microsoft.com/office/officeart/2018/2/layout/IconVerticalSolidList"/>
    <dgm:cxn modelId="{257B6591-8D63-44A9-A89D-F1EF6AFCC301}" type="presOf" srcId="{C9650ADC-0CDB-4102-9BED-9657BF937384}" destId="{16C9B40C-8E4D-40F9-AD7E-B438ADF9537E}" srcOrd="0" destOrd="0" presId="urn:microsoft.com/office/officeart/2018/2/layout/IconVerticalSolidList"/>
    <dgm:cxn modelId="{BA30D39C-8290-4535-B360-D4BB70D4DA93}" type="presOf" srcId="{DDDDB1D4-0480-492B-BE5D-B933D5244678}" destId="{51961DB6-646D-4CAC-BDD5-4B4CB0A5821E}" srcOrd="0" destOrd="0" presId="urn:microsoft.com/office/officeart/2018/2/layout/IconVerticalSolidList"/>
    <dgm:cxn modelId="{D65DB5C1-631B-46DF-B3C6-02778E1CA7BC}" type="presOf" srcId="{3F1DF560-A98E-43A4-B655-B8F74166D6D9}" destId="{7265CC20-AA65-4B2E-86D0-6533782277CD}" srcOrd="0" destOrd="0" presId="urn:microsoft.com/office/officeart/2018/2/layout/IconVerticalSolidList"/>
    <dgm:cxn modelId="{D9C8A6C2-38AC-40E9-9E78-C69B1B0686A6}" type="presOf" srcId="{617C6071-1DB3-4BF9-B8DD-EA2F53522487}" destId="{F6DDD083-1C65-4072-B124-851B66991523}" srcOrd="0" destOrd="0" presId="urn:microsoft.com/office/officeart/2018/2/layout/IconVerticalSolidList"/>
    <dgm:cxn modelId="{E9282CEC-1452-4C80-B235-08CC34B8B004}" srcId="{DDDDB1D4-0480-492B-BE5D-B933D5244678}" destId="{3F1DF560-A98E-43A4-B655-B8F74166D6D9}" srcOrd="2" destOrd="0" parTransId="{92FB6420-4B88-4B23-834E-1BE327308E1A}" sibTransId="{DC80CF23-56CE-46DC-B8CE-68A39A227EE0}"/>
    <dgm:cxn modelId="{F1AD83BA-930B-4696-8C48-834A6354861E}" type="presParOf" srcId="{51961DB6-646D-4CAC-BDD5-4B4CB0A5821E}" destId="{5CA23CB1-76FE-4F84-B219-4052E2BE7017}" srcOrd="0" destOrd="0" presId="urn:microsoft.com/office/officeart/2018/2/layout/IconVerticalSolidList"/>
    <dgm:cxn modelId="{956EBD84-EEE5-4B1E-900E-9D7B2344AD95}" type="presParOf" srcId="{5CA23CB1-76FE-4F84-B219-4052E2BE7017}" destId="{76F083D1-C319-4E5C-8DAD-DFCC37BEF3B7}" srcOrd="0" destOrd="0" presId="urn:microsoft.com/office/officeart/2018/2/layout/IconVerticalSolidList"/>
    <dgm:cxn modelId="{FFB9B481-7443-4B1C-A3EB-E3E5B4494D2F}" type="presParOf" srcId="{5CA23CB1-76FE-4F84-B219-4052E2BE7017}" destId="{00AB3BEF-8A41-4D46-A714-BE3CA2BE876D}" srcOrd="1" destOrd="0" presId="urn:microsoft.com/office/officeart/2018/2/layout/IconVerticalSolidList"/>
    <dgm:cxn modelId="{ACB0D2DD-3110-4E35-A907-7AA8D0267AFB}" type="presParOf" srcId="{5CA23CB1-76FE-4F84-B219-4052E2BE7017}" destId="{460408D1-4616-4B96-8FA7-83186AAC79D6}" srcOrd="2" destOrd="0" presId="urn:microsoft.com/office/officeart/2018/2/layout/IconVerticalSolidList"/>
    <dgm:cxn modelId="{0BE6F293-0D30-4D54-851C-ECB5CE618E2E}" type="presParOf" srcId="{5CA23CB1-76FE-4F84-B219-4052E2BE7017}" destId="{16C9B40C-8E4D-40F9-AD7E-B438ADF9537E}" srcOrd="3" destOrd="0" presId="urn:microsoft.com/office/officeart/2018/2/layout/IconVerticalSolidList"/>
    <dgm:cxn modelId="{45207597-00A5-4F89-89F5-45BC90113ACE}" type="presParOf" srcId="{51961DB6-646D-4CAC-BDD5-4B4CB0A5821E}" destId="{CD91A504-C34E-4843-8B27-83CAFB5ED7EF}" srcOrd="1" destOrd="0" presId="urn:microsoft.com/office/officeart/2018/2/layout/IconVerticalSolidList"/>
    <dgm:cxn modelId="{A200FF89-C02F-46C9-A851-7F8D94F16AC0}" type="presParOf" srcId="{51961DB6-646D-4CAC-BDD5-4B4CB0A5821E}" destId="{3F9265FF-DC49-4B2E-BC45-8D9B64674421}" srcOrd="2" destOrd="0" presId="urn:microsoft.com/office/officeart/2018/2/layout/IconVerticalSolidList"/>
    <dgm:cxn modelId="{DCE6CB14-73EF-4031-B5D9-DA65BA4057F8}" type="presParOf" srcId="{3F9265FF-DC49-4B2E-BC45-8D9B64674421}" destId="{CD5ABA1A-C4E4-4390-9441-893380376B32}" srcOrd="0" destOrd="0" presId="urn:microsoft.com/office/officeart/2018/2/layout/IconVerticalSolidList"/>
    <dgm:cxn modelId="{6ECC7ACD-3616-46DA-B2F8-EB03CD30C4C3}" type="presParOf" srcId="{3F9265FF-DC49-4B2E-BC45-8D9B64674421}" destId="{7CB0B44F-6F50-427D-8757-C3EC509231B9}" srcOrd="1" destOrd="0" presId="urn:microsoft.com/office/officeart/2018/2/layout/IconVerticalSolidList"/>
    <dgm:cxn modelId="{0619059B-B436-4F39-B02E-3C3549E3E135}" type="presParOf" srcId="{3F9265FF-DC49-4B2E-BC45-8D9B64674421}" destId="{DB16BF58-E477-4809-808C-265DBDBA574B}" srcOrd="2" destOrd="0" presId="urn:microsoft.com/office/officeart/2018/2/layout/IconVerticalSolidList"/>
    <dgm:cxn modelId="{9C9F1AEF-D125-4924-BE6E-51ECB1F1B3B0}" type="presParOf" srcId="{3F9265FF-DC49-4B2E-BC45-8D9B64674421}" destId="{AB489EA8-2361-4812-B132-4013828A9C13}" srcOrd="3" destOrd="0" presId="urn:microsoft.com/office/officeart/2018/2/layout/IconVerticalSolidList"/>
    <dgm:cxn modelId="{3FE05642-EB9A-4E4E-8615-CAB9CC8E4689}" type="presParOf" srcId="{51961DB6-646D-4CAC-BDD5-4B4CB0A5821E}" destId="{C2C15CA5-4B88-4C55-975C-24EDBBC1257A}" srcOrd="3" destOrd="0" presId="urn:microsoft.com/office/officeart/2018/2/layout/IconVerticalSolidList"/>
    <dgm:cxn modelId="{5988C650-F370-453F-8F0A-EFD8C55478D4}" type="presParOf" srcId="{51961DB6-646D-4CAC-BDD5-4B4CB0A5821E}" destId="{8BBFE1A7-4C99-4A70-A1FD-AB5F8FA30490}" srcOrd="4" destOrd="0" presId="urn:microsoft.com/office/officeart/2018/2/layout/IconVerticalSolidList"/>
    <dgm:cxn modelId="{54CD7A7C-F0D0-4A3B-BBA6-D6C7BCC98661}" type="presParOf" srcId="{8BBFE1A7-4C99-4A70-A1FD-AB5F8FA30490}" destId="{FE171557-03E6-4094-9DAD-12563E8492B0}" srcOrd="0" destOrd="0" presId="urn:microsoft.com/office/officeart/2018/2/layout/IconVerticalSolidList"/>
    <dgm:cxn modelId="{132B6D33-AF89-44F4-8963-9928ABFA1394}" type="presParOf" srcId="{8BBFE1A7-4C99-4A70-A1FD-AB5F8FA30490}" destId="{5A12135D-47C2-428B-A047-C0D128F64491}" srcOrd="1" destOrd="0" presId="urn:microsoft.com/office/officeart/2018/2/layout/IconVerticalSolidList"/>
    <dgm:cxn modelId="{523561E7-4BF3-4697-8FC6-8532CB145B10}" type="presParOf" srcId="{8BBFE1A7-4C99-4A70-A1FD-AB5F8FA30490}" destId="{DB0D0507-FE0E-4735-B2DB-CF1870F8F215}" srcOrd="2" destOrd="0" presId="urn:microsoft.com/office/officeart/2018/2/layout/IconVerticalSolidList"/>
    <dgm:cxn modelId="{874D42B9-5E10-4D9B-B327-7EEB991B418D}" type="presParOf" srcId="{8BBFE1A7-4C99-4A70-A1FD-AB5F8FA30490}" destId="{7265CC20-AA65-4B2E-86D0-6533782277CD}" srcOrd="3" destOrd="0" presId="urn:microsoft.com/office/officeart/2018/2/layout/IconVerticalSolidList"/>
    <dgm:cxn modelId="{6C136811-28C8-4695-96C6-B4F242B8AF47}" type="presParOf" srcId="{51961DB6-646D-4CAC-BDD5-4B4CB0A5821E}" destId="{A5EC3F86-808E-4607-B1E0-B91F31429250}" srcOrd="5" destOrd="0" presId="urn:microsoft.com/office/officeart/2018/2/layout/IconVerticalSolidList"/>
    <dgm:cxn modelId="{EC8EA825-E3A0-49DD-9C79-89D8E3C6CC2D}" type="presParOf" srcId="{51961DB6-646D-4CAC-BDD5-4B4CB0A5821E}" destId="{A50F28FA-27ED-440A-9C85-2B1BCB515C7E}" srcOrd="6" destOrd="0" presId="urn:microsoft.com/office/officeart/2018/2/layout/IconVerticalSolidList"/>
    <dgm:cxn modelId="{2707AE14-0FA5-456C-935A-6ED49662D166}" type="presParOf" srcId="{A50F28FA-27ED-440A-9C85-2B1BCB515C7E}" destId="{5BE8E346-F014-439A-BAD2-9800D01D07B0}" srcOrd="0" destOrd="0" presId="urn:microsoft.com/office/officeart/2018/2/layout/IconVerticalSolidList"/>
    <dgm:cxn modelId="{6D2F8E8A-E75A-4CA1-A854-677EBB0989AA}" type="presParOf" srcId="{A50F28FA-27ED-440A-9C85-2B1BCB515C7E}" destId="{96B751E5-443E-4454-A847-6383C4D4184B}" srcOrd="1" destOrd="0" presId="urn:microsoft.com/office/officeart/2018/2/layout/IconVerticalSolidList"/>
    <dgm:cxn modelId="{42DA57BF-4FBD-43B3-B785-7E78A07418B1}" type="presParOf" srcId="{A50F28FA-27ED-440A-9C85-2B1BCB515C7E}" destId="{41E08D45-B204-4C11-B063-47D8579E4E2D}" srcOrd="2" destOrd="0" presId="urn:microsoft.com/office/officeart/2018/2/layout/IconVerticalSolidList"/>
    <dgm:cxn modelId="{C949E26F-7623-40BA-805F-3EA3BA9A811D}" type="presParOf" srcId="{A50F28FA-27ED-440A-9C85-2B1BCB515C7E}" destId="{F6DDD083-1C65-4072-B124-851B669915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A6B25-C434-4344-A97C-A90EDD263ACE}">
      <dsp:nvSpPr>
        <dsp:cNvPr id="0" name=""/>
        <dsp:cNvSpPr/>
      </dsp:nvSpPr>
      <dsp:spPr>
        <a:xfrm>
          <a:off x="0" y="887927"/>
          <a:ext cx="6104761" cy="1639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F1043-1E75-449C-8658-1FC0DB6CF57C}">
      <dsp:nvSpPr>
        <dsp:cNvPr id="0" name=""/>
        <dsp:cNvSpPr/>
      </dsp:nvSpPr>
      <dsp:spPr>
        <a:xfrm>
          <a:off x="495873" y="1256759"/>
          <a:ext cx="901588" cy="901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68A9B5-9281-4D55-908A-E940F4F9A5A0}">
      <dsp:nvSpPr>
        <dsp:cNvPr id="0" name=""/>
        <dsp:cNvSpPr/>
      </dsp:nvSpPr>
      <dsp:spPr>
        <a:xfrm>
          <a:off x="1893334" y="887927"/>
          <a:ext cx="4211426" cy="163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711200">
            <a:lnSpc>
              <a:spcPct val="100000"/>
            </a:lnSpc>
            <a:spcBef>
              <a:spcPct val="0"/>
            </a:spcBef>
            <a:spcAft>
              <a:spcPct val="35000"/>
            </a:spcAft>
            <a:buNone/>
          </a:pPr>
          <a:r>
            <a:rPr lang="en-US" sz="1600" b="0" i="0" kern="1200"/>
            <a:t>While motor vehicle collisions have emotional, financial and health costs associated with them, they also present an opportunity to add/restore value in the form of auto repairs. </a:t>
          </a:r>
          <a:endParaRPr lang="en-US" sz="1600" kern="1200"/>
        </a:p>
      </dsp:txBody>
      <dsp:txXfrm>
        <a:off x="1893334" y="887927"/>
        <a:ext cx="4211426" cy="1639250"/>
      </dsp:txXfrm>
    </dsp:sp>
    <dsp:sp modelId="{B48C48BE-FFEA-4C57-BE61-953D7A8749B7}">
      <dsp:nvSpPr>
        <dsp:cNvPr id="0" name=""/>
        <dsp:cNvSpPr/>
      </dsp:nvSpPr>
      <dsp:spPr>
        <a:xfrm>
          <a:off x="0" y="2936991"/>
          <a:ext cx="6104761" cy="16392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5819A3-2052-4D20-85DC-781C2DAC8482}">
      <dsp:nvSpPr>
        <dsp:cNvPr id="0" name=""/>
        <dsp:cNvSpPr/>
      </dsp:nvSpPr>
      <dsp:spPr>
        <a:xfrm>
          <a:off x="495873" y="3305822"/>
          <a:ext cx="901588" cy="9015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0D6D2-6552-475F-982D-2797E13188C1}">
      <dsp:nvSpPr>
        <dsp:cNvPr id="0" name=""/>
        <dsp:cNvSpPr/>
      </dsp:nvSpPr>
      <dsp:spPr>
        <a:xfrm>
          <a:off x="1893334" y="2936991"/>
          <a:ext cx="4211426" cy="163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487" tIns="173487" rIns="173487" bIns="173487" numCol="1" spcCol="1270" anchor="ctr" anchorCtr="0">
          <a:noAutofit/>
        </a:bodyPr>
        <a:lstStyle/>
        <a:p>
          <a:pPr marL="0" lvl="0" indent="0" algn="l" defTabSz="711200">
            <a:lnSpc>
              <a:spcPct val="100000"/>
            </a:lnSpc>
            <a:spcBef>
              <a:spcPct val="0"/>
            </a:spcBef>
            <a:spcAft>
              <a:spcPct val="35000"/>
            </a:spcAft>
            <a:buNone/>
          </a:pPr>
          <a:r>
            <a:rPr lang="en-US" sz="1600" b="0" i="0" kern="1200"/>
            <a:t>This project aims to help a fictitious local auto repair center in New York state, estimate the volume of incoming vehicles they can expect each year, assuming their market share</a:t>
          </a:r>
          <a:r>
            <a:rPr lang="en-US" sz="1600" b="0" i="0" kern="1200" baseline="30000"/>
            <a:t>1</a:t>
          </a:r>
          <a:r>
            <a:rPr lang="en-US" sz="1600" b="0" i="0" kern="1200"/>
            <a:t> is known.</a:t>
          </a:r>
          <a:endParaRPr lang="en-US" sz="1600" kern="1200"/>
        </a:p>
      </dsp:txBody>
      <dsp:txXfrm>
        <a:off x="1893334" y="2936991"/>
        <a:ext cx="4211426" cy="1639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083D1-C319-4E5C-8DAD-DFCC37BEF3B7}">
      <dsp:nvSpPr>
        <dsp:cNvPr id="0" name=""/>
        <dsp:cNvSpPr/>
      </dsp:nvSpPr>
      <dsp:spPr>
        <a:xfrm>
          <a:off x="0" y="2267"/>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AB3BEF-8A41-4D46-A714-BE3CA2BE876D}">
      <dsp:nvSpPr>
        <dsp:cNvPr id="0" name=""/>
        <dsp:cNvSpPr/>
      </dsp:nvSpPr>
      <dsp:spPr>
        <a:xfrm>
          <a:off x="347692" y="260882"/>
          <a:ext cx="632168" cy="6321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C9B40C-8E4D-40F9-AD7E-B438ADF9537E}">
      <dsp:nvSpPr>
        <dsp:cNvPr id="0" name=""/>
        <dsp:cNvSpPr/>
      </dsp:nvSpPr>
      <dsp:spPr>
        <a:xfrm>
          <a:off x="1327553" y="2267"/>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622300">
            <a:lnSpc>
              <a:spcPct val="90000"/>
            </a:lnSpc>
            <a:spcBef>
              <a:spcPct val="0"/>
            </a:spcBef>
            <a:spcAft>
              <a:spcPct val="35000"/>
            </a:spcAft>
            <a:buNone/>
          </a:pPr>
          <a:r>
            <a:rPr lang="en-US" sz="1400" b="0" i="0" kern="1200"/>
            <a:t>1. Be able to estimate the monthly demand for a fictitious auto shop in New York state by extrapolating the monthly car crash volume with reasonable accuracy. </a:t>
          </a:r>
          <a:endParaRPr lang="en-US" sz="1400" kern="1200"/>
        </a:p>
      </dsp:txBody>
      <dsp:txXfrm>
        <a:off x="1327553" y="2267"/>
        <a:ext cx="4777207" cy="1149396"/>
      </dsp:txXfrm>
    </dsp:sp>
    <dsp:sp modelId="{CD5ABA1A-C4E4-4390-9441-893380376B32}">
      <dsp:nvSpPr>
        <dsp:cNvPr id="0" name=""/>
        <dsp:cNvSpPr/>
      </dsp:nvSpPr>
      <dsp:spPr>
        <a:xfrm>
          <a:off x="0" y="1439013"/>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B0B44F-6F50-427D-8757-C3EC509231B9}">
      <dsp:nvSpPr>
        <dsp:cNvPr id="0" name=""/>
        <dsp:cNvSpPr/>
      </dsp:nvSpPr>
      <dsp:spPr>
        <a:xfrm>
          <a:off x="347692" y="1697627"/>
          <a:ext cx="632168" cy="6321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489EA8-2361-4812-B132-4013828A9C13}">
      <dsp:nvSpPr>
        <dsp:cNvPr id="0" name=""/>
        <dsp:cNvSpPr/>
      </dsp:nvSpPr>
      <dsp:spPr>
        <a:xfrm>
          <a:off x="1327553" y="1439013"/>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622300">
            <a:lnSpc>
              <a:spcPct val="90000"/>
            </a:lnSpc>
            <a:spcBef>
              <a:spcPct val="0"/>
            </a:spcBef>
            <a:spcAft>
              <a:spcPct val="35000"/>
            </a:spcAft>
            <a:buNone/>
          </a:pPr>
          <a:r>
            <a:rPr lang="en-US" sz="1400" b="0" i="0" kern="1200"/>
            <a:t>2. Identify a demographic that comprises the largest market segment for motor vehicle repairs after an accident; from our preliminary investigation, we suspect that young men comprise this demographic. </a:t>
          </a:r>
          <a:endParaRPr lang="en-US" sz="1400" kern="1200"/>
        </a:p>
      </dsp:txBody>
      <dsp:txXfrm>
        <a:off x="1327553" y="1439013"/>
        <a:ext cx="4777207" cy="1149396"/>
      </dsp:txXfrm>
    </dsp:sp>
    <dsp:sp modelId="{FE171557-03E6-4094-9DAD-12563E8492B0}">
      <dsp:nvSpPr>
        <dsp:cNvPr id="0" name=""/>
        <dsp:cNvSpPr/>
      </dsp:nvSpPr>
      <dsp:spPr>
        <a:xfrm>
          <a:off x="0" y="2875759"/>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12135D-47C2-428B-A047-C0D128F64491}">
      <dsp:nvSpPr>
        <dsp:cNvPr id="0" name=""/>
        <dsp:cNvSpPr/>
      </dsp:nvSpPr>
      <dsp:spPr>
        <a:xfrm>
          <a:off x="347692" y="3134373"/>
          <a:ext cx="632168" cy="6321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65CC20-AA65-4B2E-86D0-6533782277CD}">
      <dsp:nvSpPr>
        <dsp:cNvPr id="0" name=""/>
        <dsp:cNvSpPr/>
      </dsp:nvSpPr>
      <dsp:spPr>
        <a:xfrm>
          <a:off x="1327553" y="2875759"/>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622300">
            <a:lnSpc>
              <a:spcPct val="90000"/>
            </a:lnSpc>
            <a:spcBef>
              <a:spcPct val="0"/>
            </a:spcBef>
            <a:spcAft>
              <a:spcPct val="35000"/>
            </a:spcAft>
            <a:buNone/>
          </a:pPr>
          <a:r>
            <a:rPr lang="en-US" sz="1400" b="0" i="0" kern="1200"/>
            <a:t>3. Be able to assert that $x expenditure on advertising targeted towards the most valuable demographic will result in $x+y revenue. </a:t>
          </a:r>
          <a:endParaRPr lang="en-US" sz="1400" kern="1200"/>
        </a:p>
      </dsp:txBody>
      <dsp:txXfrm>
        <a:off x="1327553" y="2875759"/>
        <a:ext cx="4777207" cy="1149396"/>
      </dsp:txXfrm>
    </dsp:sp>
    <dsp:sp modelId="{5BE8E346-F014-439A-BAD2-9800D01D07B0}">
      <dsp:nvSpPr>
        <dsp:cNvPr id="0" name=""/>
        <dsp:cNvSpPr/>
      </dsp:nvSpPr>
      <dsp:spPr>
        <a:xfrm>
          <a:off x="0" y="4312505"/>
          <a:ext cx="6104761" cy="11493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751E5-443E-4454-A847-6383C4D4184B}">
      <dsp:nvSpPr>
        <dsp:cNvPr id="0" name=""/>
        <dsp:cNvSpPr/>
      </dsp:nvSpPr>
      <dsp:spPr>
        <a:xfrm>
          <a:off x="347692" y="4571119"/>
          <a:ext cx="632168" cy="6321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DDD083-1C65-4072-B124-851B66991523}">
      <dsp:nvSpPr>
        <dsp:cNvPr id="0" name=""/>
        <dsp:cNvSpPr/>
      </dsp:nvSpPr>
      <dsp:spPr>
        <a:xfrm>
          <a:off x="1327553" y="4312505"/>
          <a:ext cx="4777207" cy="1149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44" tIns="121644" rIns="121644" bIns="121644" numCol="1" spcCol="1270" anchor="ctr" anchorCtr="0">
          <a:noAutofit/>
        </a:bodyPr>
        <a:lstStyle/>
        <a:p>
          <a:pPr marL="0" lvl="0" indent="0" algn="l" defTabSz="622300">
            <a:lnSpc>
              <a:spcPct val="90000"/>
            </a:lnSpc>
            <a:spcBef>
              <a:spcPct val="0"/>
            </a:spcBef>
            <a:spcAft>
              <a:spcPct val="35000"/>
            </a:spcAft>
            <a:buNone/>
          </a:pPr>
          <a:r>
            <a:rPr lang="en-US" sz="1400" b="0" i="0" kern="1200"/>
            <a:t>4. Be able to quantify the impact of COVID-19 on demand in this sector. Our preliminary investigation has already highlighted this.</a:t>
          </a:r>
          <a:endParaRPr lang="en-US" sz="1400" kern="1200"/>
        </a:p>
      </dsp:txBody>
      <dsp:txXfrm>
        <a:off x="1327553" y="4312505"/>
        <a:ext cx="4777207" cy="114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88459-FF92-4413-876F-2082464F9ADB}" type="datetimeFigureOut">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138F7-B0EF-4351-A903-DB2AB1CEED2B}" type="slidenum">
              <a:t>‹#›</a:t>
            </a:fld>
            <a:endParaRPr lang="en-US"/>
          </a:p>
        </p:txBody>
      </p:sp>
    </p:spTree>
    <p:extLst>
      <p:ext uri="{BB962C8B-B14F-4D97-AF65-F5344CB8AC3E}">
        <p14:creationId xmlns:p14="http://schemas.microsoft.com/office/powerpoint/2010/main" val="386465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 you for viewing our final project presentation.</a:t>
            </a:r>
          </a:p>
          <a:p>
            <a:pPr>
              <a:spcBef>
                <a:spcPts val="900"/>
              </a:spcBef>
            </a:pPr>
            <a:endParaRPr lang="en-US">
              <a:cs typeface="Calibri"/>
            </a:endParaRPr>
          </a:p>
          <a:p>
            <a:pPr>
              <a:spcBef>
                <a:spcPts val="900"/>
              </a:spcBef>
            </a:pPr>
            <a:r>
              <a:rPr lang="en-US">
                <a:cs typeface="Calibri"/>
              </a:rPr>
              <a:t>We are team number 45.  Our team leader is Jeff Hedberg and our team members are </a:t>
            </a:r>
            <a:r>
              <a:rPr lang="en-US"/>
              <a:t>Lisa </a:t>
            </a:r>
            <a:r>
              <a:rPr lang="en-US" err="1"/>
              <a:t>Chille</a:t>
            </a:r>
            <a:r>
              <a:rPr lang="en-US"/>
              <a:t>, Nick Cunningham, Brittany Lange, and Delband Taha.</a:t>
            </a:r>
          </a:p>
          <a:p>
            <a:pPr>
              <a:spcBef>
                <a:spcPts val="900"/>
              </a:spcBef>
            </a:pPr>
            <a:endParaRPr lang="en-US">
              <a:cs typeface="Calibri"/>
            </a:endParaRPr>
          </a:p>
          <a:p>
            <a:pPr>
              <a:spcBef>
                <a:spcPts val="900"/>
              </a:spcBef>
            </a:pPr>
            <a:r>
              <a:rPr lang="en-US">
                <a:cs typeface="Calibri"/>
              </a:rPr>
              <a:t>Our project focus is predicting Auto Collision Volume in New York City for a local auto repair shop.</a:t>
            </a:r>
          </a:p>
        </p:txBody>
      </p:sp>
      <p:sp>
        <p:nvSpPr>
          <p:cNvPr id="4" name="Slide Number Placeholder 3"/>
          <p:cNvSpPr>
            <a:spLocks noGrp="1"/>
          </p:cNvSpPr>
          <p:nvPr>
            <p:ph type="sldNum" sz="quarter" idx="5"/>
          </p:nvPr>
        </p:nvSpPr>
        <p:spPr/>
        <p:txBody>
          <a:bodyPr/>
          <a:lstStyle/>
          <a:p>
            <a:fld id="{5F0138F7-B0EF-4351-A903-DB2AB1CEED2B}" type="slidenum">
              <a:t>1</a:t>
            </a:fld>
            <a:endParaRPr lang="en-US"/>
          </a:p>
        </p:txBody>
      </p:sp>
    </p:spTree>
    <p:extLst>
      <p:ext uri="{BB962C8B-B14F-4D97-AF65-F5344CB8AC3E}">
        <p14:creationId xmlns:p14="http://schemas.microsoft.com/office/powerpoint/2010/main" val="2318556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Since we are using time-aware modeling approaches, it’s necessary to have chronological partitioning for training, validation, and test sets. </a:t>
            </a:r>
          </a:p>
          <a:p>
            <a:endParaRPr lang="en-US"/>
          </a:p>
          <a:p>
            <a:r>
              <a:rPr lang="en-US"/>
              <a:t>For model building we have trained and validated on the data from 2017-2020</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test data set (2021 year) has been left aside for Final evaluation.</a:t>
            </a:r>
          </a:p>
          <a:p>
            <a:endParaRPr lang="en-US"/>
          </a:p>
        </p:txBody>
      </p:sp>
      <p:sp>
        <p:nvSpPr>
          <p:cNvPr id="4" name="Slide Number Placeholder 3"/>
          <p:cNvSpPr>
            <a:spLocks noGrp="1"/>
          </p:cNvSpPr>
          <p:nvPr>
            <p:ph type="sldNum" sz="quarter" idx="5"/>
          </p:nvPr>
        </p:nvSpPr>
        <p:spPr/>
        <p:txBody>
          <a:bodyPr/>
          <a:lstStyle/>
          <a:p>
            <a:fld id="{5F0138F7-B0EF-4351-A903-DB2AB1CEED2B}" type="slidenum">
              <a:rPr lang="en-US" smtClean="0"/>
              <a:t>10</a:t>
            </a:fld>
            <a:endParaRPr lang="en-US"/>
          </a:p>
        </p:txBody>
      </p:sp>
    </p:spTree>
    <p:extLst>
      <p:ext uri="{BB962C8B-B14F-4D97-AF65-F5344CB8AC3E}">
        <p14:creationId xmlns:p14="http://schemas.microsoft.com/office/powerpoint/2010/main" val="2229638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explored models for Multiple Linear Regression, Random Forest, and Classification and Regression Trees, Extreme Gradient Boosted Trees and an Ensemble of all types. </a:t>
            </a:r>
          </a:p>
          <a:p>
            <a:endParaRPr lang="en-US"/>
          </a:p>
          <a:p>
            <a:r>
              <a:rPr lang="en-US"/>
              <a:t>As discussed on the last slide, these models were had hyper parameters tuned using the Training and Validation partitions.  </a:t>
            </a:r>
          </a:p>
          <a:p>
            <a:endParaRPr lang="en-US"/>
          </a:p>
          <a:p>
            <a:r>
              <a:rPr lang="en-US"/>
              <a:t>After this was completed, they were re-trained on the Training + Validation partitions.</a:t>
            </a:r>
          </a:p>
          <a:p>
            <a:endParaRPr lang="en-US"/>
          </a:p>
          <a:p>
            <a:r>
              <a:rPr lang="en-US"/>
              <a:t>Error metrics for these models will be reported in future slides.</a:t>
            </a:r>
          </a:p>
        </p:txBody>
      </p:sp>
      <p:sp>
        <p:nvSpPr>
          <p:cNvPr id="4" name="Slide Number Placeholder 3"/>
          <p:cNvSpPr>
            <a:spLocks noGrp="1"/>
          </p:cNvSpPr>
          <p:nvPr>
            <p:ph type="sldNum" sz="quarter" idx="5"/>
          </p:nvPr>
        </p:nvSpPr>
        <p:spPr/>
        <p:txBody>
          <a:bodyPr/>
          <a:lstStyle/>
          <a:p>
            <a:fld id="{5F0138F7-B0EF-4351-A903-DB2AB1CEED2B}" type="slidenum">
              <a:rPr lang="en-US" smtClean="0"/>
              <a:t>11</a:t>
            </a:fld>
            <a:endParaRPr lang="en-US"/>
          </a:p>
        </p:txBody>
      </p:sp>
    </p:spTree>
    <p:extLst>
      <p:ext uri="{BB962C8B-B14F-4D97-AF65-F5344CB8AC3E}">
        <p14:creationId xmlns:p14="http://schemas.microsoft.com/office/powerpoint/2010/main" val="2226772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extensive modeling, the Ensemble we developed performed the best on Validation, Training +Validation, and Test datasets.</a:t>
            </a:r>
          </a:p>
          <a:p>
            <a:endParaRPr lang="en-US">
              <a:cs typeface="Calibri"/>
            </a:endParaRPr>
          </a:p>
          <a:p>
            <a:r>
              <a:rPr lang="en-US">
                <a:cs typeface="Calibri"/>
              </a:rPr>
              <a:t>You can see how the different model stack up via the table on the left, or the plots on the right.  </a:t>
            </a:r>
          </a:p>
          <a:p>
            <a:endParaRPr lang="en-US">
              <a:cs typeface="Calibri"/>
            </a:endParaRPr>
          </a:p>
          <a:p>
            <a:r>
              <a:rPr lang="en-US">
                <a:cs typeface="Calibri"/>
              </a:rPr>
              <a:t>The plots on the right are Model Prediction vs Actual values, so you would expect a perfect model to be on the red line shown.  </a:t>
            </a:r>
          </a:p>
          <a:p>
            <a:endParaRPr lang="en-US">
              <a:cs typeface="Calibri"/>
            </a:endParaRPr>
          </a:p>
          <a:p>
            <a:r>
              <a:rPr lang="en-US">
                <a:cs typeface="Calibri"/>
              </a:rPr>
              <a:t>This view helps when comparing residuals across many different model types.</a:t>
            </a:r>
          </a:p>
          <a:p>
            <a:endParaRPr lang="en-US">
              <a:cs typeface="Calibri"/>
            </a:endParaRPr>
          </a:p>
          <a:p>
            <a:r>
              <a:rPr lang="en-US">
                <a:cs typeface="Calibri"/>
              </a:rPr>
              <a:t>Notice how well the Ensemble performs compared to the individual models.</a:t>
            </a:r>
          </a:p>
        </p:txBody>
      </p:sp>
      <p:sp>
        <p:nvSpPr>
          <p:cNvPr id="4" name="Slide Number Placeholder 3"/>
          <p:cNvSpPr>
            <a:spLocks noGrp="1"/>
          </p:cNvSpPr>
          <p:nvPr>
            <p:ph type="sldNum" sz="quarter" idx="5"/>
          </p:nvPr>
        </p:nvSpPr>
        <p:spPr/>
        <p:txBody>
          <a:bodyPr/>
          <a:lstStyle/>
          <a:p>
            <a:fld id="{5F0138F7-B0EF-4351-A903-DB2AB1CEED2B}" type="slidenum">
              <a:rPr lang="en-US"/>
              <a:t>12</a:t>
            </a:fld>
            <a:endParaRPr lang="en-US"/>
          </a:p>
        </p:txBody>
      </p:sp>
    </p:spTree>
    <p:extLst>
      <p:ext uri="{BB962C8B-B14F-4D97-AF65-F5344CB8AC3E}">
        <p14:creationId xmlns:p14="http://schemas.microsoft.com/office/powerpoint/2010/main" val="2422626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Predictions from our Ensemble model can be seen in the plot on the right.</a:t>
            </a:r>
          </a:p>
          <a:p>
            <a:endParaRPr lang="en-US"/>
          </a:p>
          <a:p>
            <a:r>
              <a:rPr lang="en-US"/>
              <a:t>The Actual Volume is colored Blue, and the Predicted Volume is colored Orange.  </a:t>
            </a:r>
          </a:p>
          <a:p>
            <a:endParaRPr lang="en-US"/>
          </a:p>
          <a:p>
            <a:r>
              <a:rPr lang="en-US"/>
              <a:t>As you can see, we developed an ensemble model that performs very well.</a:t>
            </a:r>
          </a:p>
          <a:p>
            <a:endParaRPr lang="en-US"/>
          </a:p>
          <a:p>
            <a:r>
              <a:rPr lang="en-US"/>
              <a:t>Next, we’ll discuss the secondary research topics we had for this project.</a:t>
            </a:r>
          </a:p>
        </p:txBody>
      </p:sp>
      <p:sp>
        <p:nvSpPr>
          <p:cNvPr id="4" name="Slide Number Placeholder 3"/>
          <p:cNvSpPr>
            <a:spLocks noGrp="1"/>
          </p:cNvSpPr>
          <p:nvPr>
            <p:ph type="sldNum" sz="quarter" idx="5"/>
          </p:nvPr>
        </p:nvSpPr>
        <p:spPr/>
        <p:txBody>
          <a:bodyPr/>
          <a:lstStyle/>
          <a:p>
            <a:fld id="{5F0138F7-B0EF-4351-A903-DB2AB1CEED2B}" type="slidenum">
              <a:rPr lang="en-US" smtClean="0"/>
              <a:t>13</a:t>
            </a:fld>
            <a:endParaRPr lang="en-US"/>
          </a:p>
        </p:txBody>
      </p:sp>
    </p:spTree>
    <p:extLst>
      <p:ext uri="{BB962C8B-B14F-4D97-AF65-F5344CB8AC3E}">
        <p14:creationId xmlns:p14="http://schemas.microsoft.com/office/powerpoint/2010/main" val="2151322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our Secondary Problem Statement we explored creating a Google </a:t>
            </a:r>
            <a:r>
              <a:rPr lang="en-US" err="1">
                <a:cs typeface="Calibri"/>
              </a:rPr>
              <a:t>Adwords</a:t>
            </a:r>
            <a:r>
              <a:rPr lang="en-US">
                <a:cs typeface="Calibri"/>
              </a:rPr>
              <a:t> Marketing Campaign that targeted consumers searching for collision repair. </a:t>
            </a:r>
          </a:p>
          <a:p>
            <a:endParaRPr lang="en-US">
              <a:cs typeface="Calibri"/>
            </a:endParaRPr>
          </a:p>
          <a:p>
            <a:r>
              <a:rPr lang="en-US">
                <a:cs typeface="Calibri"/>
              </a:rPr>
              <a:t>To simplify we sourced recent paid search benchmarks for the automotive repair industry. While this doesn't give us perfect market and industry alignment it does show that compared to other industries, auto repair has a relatively high cost per click but also a high conversion rate. </a:t>
            </a:r>
          </a:p>
          <a:p>
            <a:endParaRPr lang="en-US">
              <a:cs typeface="Calibri"/>
            </a:endParaRPr>
          </a:p>
          <a:p>
            <a:r>
              <a:rPr lang="en-US">
                <a:cs typeface="Calibri"/>
              </a:rPr>
              <a:t>CPC of $3.19 and a conversion rate of 15.23% were the primary KPIs we used. We assumed 15% of ad clicks converted to a new customer.  So a cost per conversion was $21</a:t>
            </a:r>
          </a:p>
        </p:txBody>
      </p:sp>
      <p:sp>
        <p:nvSpPr>
          <p:cNvPr id="4" name="Slide Number Placeholder 3"/>
          <p:cNvSpPr>
            <a:spLocks noGrp="1"/>
          </p:cNvSpPr>
          <p:nvPr>
            <p:ph type="sldNum" sz="quarter" idx="5"/>
          </p:nvPr>
        </p:nvSpPr>
        <p:spPr/>
        <p:txBody>
          <a:bodyPr/>
          <a:lstStyle/>
          <a:p>
            <a:fld id="{5F0138F7-B0EF-4351-A903-DB2AB1CEED2B}" type="slidenum">
              <a:rPr lang="en-US" smtClean="0"/>
              <a:t>14</a:t>
            </a:fld>
            <a:endParaRPr lang="en-US"/>
          </a:p>
        </p:txBody>
      </p:sp>
    </p:spTree>
    <p:extLst>
      <p:ext uri="{BB962C8B-B14F-4D97-AF65-F5344CB8AC3E}">
        <p14:creationId xmlns:p14="http://schemas.microsoft.com/office/powerpoint/2010/main" val="54212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create a costing model of our campaign we used an industry publication that surveyed auto repair shop owners to find average volume and performance metrics. </a:t>
            </a:r>
          </a:p>
          <a:p>
            <a:endParaRPr lang="en-US">
              <a:cs typeface="Calibri"/>
            </a:endParaRPr>
          </a:p>
          <a:p>
            <a:r>
              <a:rPr lang="en-US">
                <a:cs typeface="Calibri"/>
              </a:rPr>
              <a:t>Given that this is a survey of auto repair shops not just collision repair, we decided to increase the Average Repair Order to $2400 since collision repair is a significantly more costly service on average.</a:t>
            </a:r>
          </a:p>
          <a:p>
            <a:endParaRPr lang="en-US">
              <a:cs typeface="Calibri"/>
            </a:endParaRPr>
          </a:p>
          <a:p>
            <a:r>
              <a:rPr lang="en-US">
                <a:cs typeface="Calibri"/>
              </a:rPr>
              <a:t>We also used the low end average of Gross Profit and Net Profit. For the Profit Margins we are assuming a static % that accounts for all costs to run the business and that costs like labor and parts stay the same as volume in creases. In reality costs are something that a shop would have to tightly control and would be a significant driver in success. As volumes increase, the shop owner could negotiate price discounts on parts, etc. Labor $s on the other hand would be fairly stable, but would increase over time. </a:t>
            </a: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F0138F7-B0EF-4351-A903-DB2AB1CEED2B}" type="slidenum">
              <a:rPr lang="en-US" smtClean="0"/>
              <a:t>15</a:t>
            </a:fld>
            <a:endParaRPr lang="en-US"/>
          </a:p>
        </p:txBody>
      </p:sp>
    </p:spTree>
    <p:extLst>
      <p:ext uri="{BB962C8B-B14F-4D97-AF65-F5344CB8AC3E}">
        <p14:creationId xmlns:p14="http://schemas.microsoft.com/office/powerpoint/2010/main" val="2986716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our project, we assumed that the auto repair shop has a market share of 14 basis points.  We also set a goal of increasing our share to about 25 basis points.  Using the industry’s search advertisement benchmarks provided by Local-IQ, we estimated the performance of three advertising spend amounts.  We used budgets of 2, 3, and 400 for search advertising.  </a:t>
            </a:r>
          </a:p>
          <a:p>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Remember from the previous slides that the auto repair industry has a click-through rate of 5.39% and conversion rate of about 15%.  Based on the benchmarks and our calculations, it looks like spending $300 on advertising will generate about $14K additional revenue from 14 new customers.</a:t>
            </a:r>
          </a:p>
          <a:p>
            <a:endParaRPr lang="en-US">
              <a:cs typeface="Calibri"/>
            </a:endParaRPr>
          </a:p>
          <a:p>
            <a:r>
              <a:rPr lang="en-US">
                <a:cs typeface="Calibri"/>
              </a:rPr>
              <a:t>Please note that return on advertising spend and ROI did not change at  around 115 and 1146 respectively.  That is due to the fact that we are assuming a static cost/unit when we gain additional new business generated from digital advertising.</a:t>
            </a:r>
          </a:p>
        </p:txBody>
      </p:sp>
      <p:sp>
        <p:nvSpPr>
          <p:cNvPr id="4" name="Slide Number Placeholder 3"/>
          <p:cNvSpPr>
            <a:spLocks noGrp="1"/>
          </p:cNvSpPr>
          <p:nvPr>
            <p:ph type="sldNum" sz="quarter" idx="5"/>
          </p:nvPr>
        </p:nvSpPr>
        <p:spPr/>
        <p:txBody>
          <a:bodyPr/>
          <a:lstStyle/>
          <a:p>
            <a:fld id="{5F0138F7-B0EF-4351-A903-DB2AB1CEED2B}" type="slidenum">
              <a:rPr lang="en-US" smtClean="0"/>
              <a:t>16</a:t>
            </a:fld>
            <a:endParaRPr lang="en-US"/>
          </a:p>
        </p:txBody>
      </p:sp>
    </p:spTree>
    <p:extLst>
      <p:ext uri="{BB962C8B-B14F-4D97-AF65-F5344CB8AC3E}">
        <p14:creationId xmlns:p14="http://schemas.microsoft.com/office/powerpoint/2010/main" val="4084579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Another secondary problem statement we are interested in is the effect of COVID-19 on motor collisions in NYC. The first reported case of COVID-19 was confirmed in New York on March 1, 2020, while researchers later estimated as many as 10,700 New Yorkers had already contracted the virus. By March 9, there were 16 confirmed cases in NYC alone and on March 16, public schools were closed, effectively beginning the COVID-19 lockdown. This remained in effect until June 8, when the governor announced the first phase of reopening under safety protocols. By the end of 2020, researchers estimate that 44% of all metro New York residents had been infected. To date, over 35,000 deaths of New York citizens have been attributed to COVID-19, with at least another 5,000 listed as probable deaths.</a:t>
            </a:r>
          </a:p>
          <a:p>
            <a:endParaRPr lang="en-US"/>
          </a:p>
        </p:txBody>
      </p:sp>
      <p:sp>
        <p:nvSpPr>
          <p:cNvPr id="4" name="Slide Number Placeholder 3"/>
          <p:cNvSpPr>
            <a:spLocks noGrp="1"/>
          </p:cNvSpPr>
          <p:nvPr>
            <p:ph type="sldNum" sz="quarter" idx="5"/>
          </p:nvPr>
        </p:nvSpPr>
        <p:spPr/>
        <p:txBody>
          <a:bodyPr/>
          <a:lstStyle/>
          <a:p>
            <a:fld id="{5F0138F7-B0EF-4351-A903-DB2AB1CEED2B}" type="slidenum">
              <a:rPr lang="en-US" smtClean="0"/>
              <a:t>17</a:t>
            </a:fld>
            <a:endParaRPr lang="en-US"/>
          </a:p>
        </p:txBody>
      </p:sp>
    </p:spTree>
    <p:extLst>
      <p:ext uri="{BB962C8B-B14F-4D97-AF65-F5344CB8AC3E}">
        <p14:creationId xmlns:p14="http://schemas.microsoft.com/office/powerpoint/2010/main" val="3410155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closer look at the number of daily car collisions in NYC beginning in 2019 through 2020 shows a significant drop in crashes per day starting in the middle of March and continuing throughout the rest of 2020.</a:t>
            </a:r>
          </a:p>
          <a:p>
            <a:endParaRPr lang="en-US"/>
          </a:p>
        </p:txBody>
      </p:sp>
      <p:sp>
        <p:nvSpPr>
          <p:cNvPr id="4" name="Slide Number Placeholder 3"/>
          <p:cNvSpPr>
            <a:spLocks noGrp="1"/>
          </p:cNvSpPr>
          <p:nvPr>
            <p:ph type="sldNum" sz="quarter" idx="5"/>
          </p:nvPr>
        </p:nvSpPr>
        <p:spPr/>
        <p:txBody>
          <a:bodyPr/>
          <a:lstStyle/>
          <a:p>
            <a:fld id="{5F0138F7-B0EF-4351-A903-DB2AB1CEED2B}" type="slidenum">
              <a:rPr lang="en-US" smtClean="0"/>
              <a:t>18</a:t>
            </a:fld>
            <a:endParaRPr lang="en-US"/>
          </a:p>
        </p:txBody>
      </p:sp>
    </p:spTree>
    <p:extLst>
      <p:ext uri="{BB962C8B-B14F-4D97-AF65-F5344CB8AC3E}">
        <p14:creationId xmlns:p14="http://schemas.microsoft.com/office/powerpoint/2010/main" val="2071757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We set out to analyze the effect of the pandemic on NYC collisions from 2019 through the end of 2020, marking the NYC stay-at-home orders on March 16 as the beginning of Covid.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Our model shows a large and significant drop in the number of average daily vehicle collisions in NYC, from 602 to 233, leading to a decrease in crashes by 61.3%</a:t>
            </a:r>
          </a:p>
          <a:p>
            <a:endParaRPr lang="en-US"/>
          </a:p>
        </p:txBody>
      </p:sp>
      <p:sp>
        <p:nvSpPr>
          <p:cNvPr id="4" name="Slide Number Placeholder 3"/>
          <p:cNvSpPr>
            <a:spLocks noGrp="1"/>
          </p:cNvSpPr>
          <p:nvPr>
            <p:ph type="sldNum" sz="quarter" idx="5"/>
          </p:nvPr>
        </p:nvSpPr>
        <p:spPr/>
        <p:txBody>
          <a:bodyPr/>
          <a:lstStyle/>
          <a:p>
            <a:fld id="{5F0138F7-B0EF-4351-A903-DB2AB1CEED2B}" type="slidenum">
              <a:rPr lang="en-US" smtClean="0"/>
              <a:t>19</a:t>
            </a:fld>
            <a:endParaRPr lang="en-US"/>
          </a:p>
        </p:txBody>
      </p:sp>
    </p:spTree>
    <p:extLst>
      <p:ext uri="{BB962C8B-B14F-4D97-AF65-F5344CB8AC3E}">
        <p14:creationId xmlns:p14="http://schemas.microsoft.com/office/powerpoint/2010/main" val="2439610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 collisions, while sometimes unavoidable, are not something that is pleasant to be involved with.</a:t>
            </a:r>
          </a:p>
          <a:p>
            <a:endParaRPr lang="en-US"/>
          </a:p>
          <a:p>
            <a:r>
              <a:rPr lang="en-US"/>
              <a:t>When having to deal with this type of a situation, it’s nice to be able to work with an auto repair shop that has up front service Cost and Time estimates.  </a:t>
            </a:r>
          </a:p>
          <a:p>
            <a:endParaRPr lang="en-US"/>
          </a:p>
          <a:p>
            <a:r>
              <a:rPr lang="en-US"/>
              <a:t>In order to help facilitate that process, we will be working for a fictitious auto repair shop in NYC and helping them forecast the expected monthly repair volume based on many previous years of data.</a:t>
            </a:r>
          </a:p>
          <a:p>
            <a:endParaRPr lang="en-US"/>
          </a:p>
          <a:p>
            <a:r>
              <a:rPr lang="en-US"/>
              <a:t>This should help them to better serve their customers.</a:t>
            </a:r>
          </a:p>
        </p:txBody>
      </p:sp>
      <p:sp>
        <p:nvSpPr>
          <p:cNvPr id="4" name="Slide Number Placeholder 3"/>
          <p:cNvSpPr>
            <a:spLocks noGrp="1"/>
          </p:cNvSpPr>
          <p:nvPr>
            <p:ph type="sldNum" sz="quarter" idx="5"/>
          </p:nvPr>
        </p:nvSpPr>
        <p:spPr/>
        <p:txBody>
          <a:bodyPr/>
          <a:lstStyle/>
          <a:p>
            <a:fld id="{5F0138F7-B0EF-4351-A903-DB2AB1CEED2B}" type="slidenum">
              <a:rPr lang="en-US" smtClean="0"/>
              <a:t>2</a:t>
            </a:fld>
            <a:endParaRPr lang="en-US"/>
          </a:p>
        </p:txBody>
      </p:sp>
    </p:spTree>
    <p:extLst>
      <p:ext uri="{BB962C8B-B14F-4D97-AF65-F5344CB8AC3E}">
        <p14:creationId xmlns:p14="http://schemas.microsoft.com/office/powerpoint/2010/main" val="308718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According to the National Highway Traffic Safety Administration from the US Department of Transportation, there are 13.6 million vehicle collisions each year in the United State and the average cost of vehicle repair per collision is $21,036. Our research also indicates that 22 percent of collision claims involve vehicles that are totaled. We assume that accidents not totaled will be potential business for our auto body repair center. We then conclude that the average accidents a day, removing totaled collisions, from 2019 though the beginning of COVID-19 is 470, while the average accidents a day after COVID-19 through the end of 2020 is 182. </a:t>
            </a:r>
          </a:p>
          <a:p>
            <a:endParaRPr lang="en-US"/>
          </a:p>
        </p:txBody>
      </p:sp>
      <p:sp>
        <p:nvSpPr>
          <p:cNvPr id="4" name="Slide Number Placeholder 3"/>
          <p:cNvSpPr>
            <a:spLocks noGrp="1"/>
          </p:cNvSpPr>
          <p:nvPr>
            <p:ph type="sldNum" sz="quarter" idx="5"/>
          </p:nvPr>
        </p:nvSpPr>
        <p:spPr/>
        <p:txBody>
          <a:bodyPr/>
          <a:lstStyle/>
          <a:p>
            <a:fld id="{5F0138F7-B0EF-4351-A903-DB2AB1CEED2B}" type="slidenum">
              <a:rPr lang="en-US" smtClean="0"/>
              <a:t>20</a:t>
            </a:fld>
            <a:endParaRPr lang="en-US"/>
          </a:p>
        </p:txBody>
      </p:sp>
    </p:spTree>
    <p:extLst>
      <p:ext uri="{BB962C8B-B14F-4D97-AF65-F5344CB8AC3E}">
        <p14:creationId xmlns:p14="http://schemas.microsoft.com/office/powerpoint/2010/main" val="3184339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estimate over 6 million dollars in lost revenue for auto body shops in NYC post COVID. Assuming .14% market share for our fictitious auto body shop, lost revenue totals 8 and a half thousand dollars a day. </a:t>
            </a:r>
            <a:r>
              <a:rPr lang="en-US" err="1"/>
              <a:t>Furthurmore</a:t>
            </a:r>
            <a:r>
              <a:rPr lang="en-US"/>
              <a:t>, we estimate the total revenue lost during the COVID-19 lockdown in NYC from March - June 2020 is $712,019.</a:t>
            </a:r>
          </a:p>
          <a:p>
            <a:endParaRPr lang="en-US"/>
          </a:p>
        </p:txBody>
      </p:sp>
      <p:sp>
        <p:nvSpPr>
          <p:cNvPr id="4" name="Slide Number Placeholder 3"/>
          <p:cNvSpPr>
            <a:spLocks noGrp="1"/>
          </p:cNvSpPr>
          <p:nvPr>
            <p:ph type="sldNum" sz="quarter" idx="5"/>
          </p:nvPr>
        </p:nvSpPr>
        <p:spPr/>
        <p:txBody>
          <a:bodyPr/>
          <a:lstStyle/>
          <a:p>
            <a:fld id="{5F0138F7-B0EF-4351-A903-DB2AB1CEED2B}" type="slidenum">
              <a:rPr lang="en-US" smtClean="0"/>
              <a:t>21</a:t>
            </a:fld>
            <a:endParaRPr lang="en-US"/>
          </a:p>
        </p:txBody>
      </p:sp>
    </p:spTree>
    <p:extLst>
      <p:ext uri="{BB962C8B-B14F-4D97-AF65-F5344CB8AC3E}">
        <p14:creationId xmlns:p14="http://schemas.microsoft.com/office/powerpoint/2010/main" val="2412335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my colleague Brittany explains, the number of car collisions in NYC fell drastically from 602 to 233 pre- to during the pandemic, respectively. Despite this however, the rate of fatalities among cyclists involved in traffic collisions have tripled per Li and Zhao in their 2022 paper.</a:t>
            </a:r>
          </a:p>
          <a:p>
            <a:endParaRPr lang="en-US"/>
          </a:p>
          <a:p>
            <a:r>
              <a:rPr lang="en-US"/>
              <a:t>It is important to note that cycling </a:t>
            </a:r>
            <a:r>
              <a:rPr lang="en-US" err="1"/>
              <a:t>kilometres</a:t>
            </a:r>
            <a:r>
              <a:rPr lang="en-US"/>
              <a:t> increased by about 150% in some cities such as Philadelphia. This might explain the increased fatalities among cyclists in traffic collisions.</a:t>
            </a:r>
          </a:p>
          <a:p>
            <a:endParaRPr lang="en-US"/>
          </a:p>
          <a:p>
            <a:r>
              <a:rPr lang="en-US"/>
              <a:t>Li and Zhao identified temporal and spatial hot zones where collisions involving cyclists most likely occur. This makes it possible to deploy policy changes to address this problem.</a:t>
            </a:r>
          </a:p>
        </p:txBody>
      </p:sp>
      <p:sp>
        <p:nvSpPr>
          <p:cNvPr id="4" name="Slide Number Placeholder 3"/>
          <p:cNvSpPr>
            <a:spLocks noGrp="1"/>
          </p:cNvSpPr>
          <p:nvPr>
            <p:ph type="sldNum" sz="quarter" idx="5"/>
          </p:nvPr>
        </p:nvSpPr>
        <p:spPr/>
        <p:txBody>
          <a:bodyPr/>
          <a:lstStyle/>
          <a:p>
            <a:fld id="{5F0138F7-B0EF-4351-A903-DB2AB1CEED2B}" type="slidenum">
              <a:rPr lang="en-US" smtClean="0"/>
              <a:t>22</a:t>
            </a:fld>
            <a:endParaRPr lang="en-US"/>
          </a:p>
        </p:txBody>
      </p:sp>
    </p:spTree>
    <p:extLst>
      <p:ext uri="{BB962C8B-B14F-4D97-AF65-F5344CB8AC3E}">
        <p14:creationId xmlns:p14="http://schemas.microsoft.com/office/powerpoint/2010/main" val="87920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 and Zhao's work served as fodder for us to consider how we would expand this work further. The relationship they uncovered between cyclists' fatalities and COVID-19 is certainly worthy of further exploration. On that same vein, it would be worthwhile to use GPS or other location data to uncover where car and cycling collisions happen the most respectively. Perhaps roundabouts cause the most confusion for cyclists with fatal outcomes. Or maybe it's hills. This is worth investigating.</a:t>
            </a:r>
          </a:p>
          <a:p>
            <a:endParaRPr lang="en-US"/>
          </a:p>
          <a:p>
            <a:r>
              <a:rPr lang="en-US"/>
              <a:t>Further, we could build upon Regev’s team’s work by using the sophisticated formula they propose on page 133 of their paper. This could allow us uncover additional insights in our data.</a:t>
            </a:r>
          </a:p>
          <a:p>
            <a:endParaRPr lang="en-US"/>
          </a:p>
          <a:p>
            <a:r>
              <a:rPr lang="en-US"/>
              <a:t>And finally, we could perform advanced </a:t>
            </a:r>
            <a:r>
              <a:rPr lang="en-US" err="1"/>
              <a:t>visualisations</a:t>
            </a:r>
            <a:r>
              <a:rPr lang="en-US"/>
              <a:t> of the data to see if any additional trends can be explored further and explained.</a:t>
            </a:r>
          </a:p>
        </p:txBody>
      </p:sp>
      <p:sp>
        <p:nvSpPr>
          <p:cNvPr id="4" name="Slide Number Placeholder 3"/>
          <p:cNvSpPr>
            <a:spLocks noGrp="1"/>
          </p:cNvSpPr>
          <p:nvPr>
            <p:ph type="sldNum" sz="quarter" idx="5"/>
          </p:nvPr>
        </p:nvSpPr>
        <p:spPr/>
        <p:txBody>
          <a:bodyPr/>
          <a:lstStyle/>
          <a:p>
            <a:fld id="{5F0138F7-B0EF-4351-A903-DB2AB1CEED2B}" type="slidenum">
              <a:rPr lang="en-US" smtClean="0"/>
              <a:t>23</a:t>
            </a:fld>
            <a:endParaRPr lang="en-US"/>
          </a:p>
        </p:txBody>
      </p:sp>
    </p:spTree>
    <p:extLst>
      <p:ext uri="{BB962C8B-B14F-4D97-AF65-F5344CB8AC3E}">
        <p14:creationId xmlns:p14="http://schemas.microsoft.com/office/powerpoint/2010/main" val="1729571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 list of the resources we have used.  The primary data came from New York City’s open data site and more specifically their Police Department NYPD.  We used three data sets.  The first set contained general data about collisions, the second one was about the people involved in those crashes, while the third one is about the vehicles involved.</a:t>
            </a:r>
          </a:p>
          <a:p>
            <a:endParaRPr lang="en-US">
              <a:cs typeface="Calibri"/>
            </a:endParaRPr>
          </a:p>
          <a:p>
            <a:r>
              <a:rPr lang="en-US">
                <a:cs typeface="Calibri"/>
              </a:rPr>
              <a:t>For the marketing campaign objective, we used digital advertising benchmarks provided by local IQ and auto repair industry financial metrics provided by ratchet wrench.</a:t>
            </a:r>
          </a:p>
          <a:p>
            <a:endParaRPr lang="en-US">
              <a:cs typeface="Calibri"/>
            </a:endParaRPr>
          </a:p>
          <a:p>
            <a:r>
              <a:rPr lang="en-US">
                <a:cs typeface="Calibri"/>
              </a:rPr>
              <a:t>We have also included resources to help us quantify the effects of COVID on the auto repair industry and our fictious shop.</a:t>
            </a:r>
          </a:p>
        </p:txBody>
      </p:sp>
      <p:sp>
        <p:nvSpPr>
          <p:cNvPr id="4" name="Slide Number Placeholder 3"/>
          <p:cNvSpPr>
            <a:spLocks noGrp="1"/>
          </p:cNvSpPr>
          <p:nvPr>
            <p:ph type="sldNum" sz="quarter" idx="5"/>
          </p:nvPr>
        </p:nvSpPr>
        <p:spPr/>
        <p:txBody>
          <a:bodyPr/>
          <a:lstStyle/>
          <a:p>
            <a:fld id="{5F0138F7-B0EF-4351-A903-DB2AB1CEED2B}" type="slidenum">
              <a:rPr lang="en-US"/>
              <a:t>24</a:t>
            </a:fld>
            <a:endParaRPr lang="en-US"/>
          </a:p>
        </p:txBody>
      </p:sp>
    </p:spTree>
    <p:extLst>
      <p:ext uri="{BB962C8B-B14F-4D97-AF65-F5344CB8AC3E}">
        <p14:creationId xmlns:p14="http://schemas.microsoft.com/office/powerpoint/2010/main" val="2384133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F0138F7-B0EF-4351-A903-DB2AB1CEED2B}" type="slidenum">
              <a:rPr lang="en-US"/>
              <a:t>25</a:t>
            </a:fld>
            <a:endParaRPr lang="en-US"/>
          </a:p>
        </p:txBody>
      </p:sp>
    </p:spTree>
    <p:extLst>
      <p:ext uri="{BB962C8B-B14F-4D97-AF65-F5344CB8AC3E}">
        <p14:creationId xmlns:p14="http://schemas.microsoft.com/office/powerpoint/2010/main" val="4153904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F0138F7-B0EF-4351-A903-DB2AB1CEED2B}" type="slidenum">
              <a:t>26</a:t>
            </a:fld>
            <a:endParaRPr lang="en-US"/>
          </a:p>
        </p:txBody>
      </p:sp>
    </p:spTree>
    <p:extLst>
      <p:ext uri="{BB962C8B-B14F-4D97-AF65-F5344CB8AC3E}">
        <p14:creationId xmlns:p14="http://schemas.microsoft.com/office/powerpoint/2010/main" val="850327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primary problem statement, as mentioned, is to estimate future collision volumes for the city of New York. Then using known market share, forecast repair volumes for our fictitious business.</a:t>
            </a:r>
          </a:p>
          <a:p>
            <a:endParaRPr lang="en-US">
              <a:cs typeface="Calibri"/>
            </a:endParaRPr>
          </a:p>
          <a:p>
            <a:r>
              <a:rPr lang="en-US">
                <a:cs typeface="Calibri"/>
              </a:rPr>
              <a:t>We are also planning to explore secondary problems. First, use a targeted marketing campaign to forecast gains for specific customer groups by demographic data. And after that potentially exploring the effect of COVID-19 on the auto repair sector.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F0138F7-B0EF-4351-A903-DB2AB1CEED2B}" type="slidenum">
              <a:rPr lang="en-US"/>
              <a:t>3</a:t>
            </a:fld>
            <a:endParaRPr lang="en-US"/>
          </a:p>
        </p:txBody>
      </p:sp>
    </p:spTree>
    <p:extLst>
      <p:ext uri="{BB962C8B-B14F-4D97-AF65-F5344CB8AC3E}">
        <p14:creationId xmlns:p14="http://schemas.microsoft.com/office/powerpoint/2010/main" val="713621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3 pieces of research that were influential in our development of this project. I will introduce 2 of them in the next 2 slides, and then the final one in our COVID-19 discussion.</a:t>
            </a:r>
          </a:p>
          <a:p>
            <a:endParaRPr lang="en-US"/>
          </a:p>
          <a:p>
            <a:r>
              <a:rPr lang="en-US"/>
              <a:t>The first one is by Shirley Regev and their co-authors based in the UK (2022). They evaluated the crash risk of drivers of different ages and genders. On the surface, this work is very similar to work done by other researchers such as Lam (2002) in Australia and Williams (2003) in the US among others. The key innovation in Regev’s work however is adjusting for travel exposure. Regev and her co-authors (one of whom is a mathematician) devised a sophisticated formula for determining the total driving exposure of groups. With this formula in tow, they found that drivers between the ages of 21 and 29 carry the highest level of risk for being in a car crash. This goes against the status quo that has stood for over 20 years which stated that teenagers carry the highest crash risk among all age groups.</a:t>
            </a:r>
          </a:p>
          <a:p>
            <a:endParaRPr lang="en-US"/>
          </a:p>
          <a:p>
            <a:r>
              <a:rPr lang="en-US"/>
              <a:t>Even though we did not build on their specific models and formulae directly, it set us up for unbiased data analysis, since we were exposed to this contrasting view from the get-go. Throughout our project, we really let the data speak and worked hard to minimize the number of assumptions we made, even when the data spoke against our hypotheses.</a:t>
            </a:r>
          </a:p>
        </p:txBody>
      </p:sp>
      <p:sp>
        <p:nvSpPr>
          <p:cNvPr id="4" name="Slide Number Placeholder 3"/>
          <p:cNvSpPr>
            <a:spLocks noGrp="1"/>
          </p:cNvSpPr>
          <p:nvPr>
            <p:ph type="sldNum" sz="quarter" idx="5"/>
          </p:nvPr>
        </p:nvSpPr>
        <p:spPr/>
        <p:txBody>
          <a:bodyPr/>
          <a:lstStyle/>
          <a:p>
            <a:fld id="{5F0138F7-B0EF-4351-A903-DB2AB1CEED2B}" type="slidenum">
              <a:rPr lang="en-US" smtClean="0"/>
              <a:t>4</a:t>
            </a:fld>
            <a:endParaRPr lang="en-US"/>
          </a:p>
        </p:txBody>
      </p:sp>
    </p:spTree>
    <p:extLst>
      <p:ext uri="{BB962C8B-B14F-4D97-AF65-F5344CB8AC3E}">
        <p14:creationId xmlns:p14="http://schemas.microsoft.com/office/powerpoint/2010/main" val="2411404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Developed a technique using GPS data to predict where accidents happen.</a:t>
            </a:r>
          </a:p>
          <a:p>
            <a:r>
              <a:rPr lang="en-US"/>
              <a:t>This work would allow policymakers to know where to focus their energies when working to improve the traffic situation in cities. While we did not build directly on their work, we were inspired by the advanced models that they built. This made us strive to build models that are very predictive of the problem at hand.</a:t>
            </a:r>
          </a:p>
        </p:txBody>
      </p:sp>
      <p:sp>
        <p:nvSpPr>
          <p:cNvPr id="4" name="Slide Number Placeholder 3"/>
          <p:cNvSpPr>
            <a:spLocks noGrp="1"/>
          </p:cNvSpPr>
          <p:nvPr>
            <p:ph type="sldNum" sz="quarter" idx="5"/>
          </p:nvPr>
        </p:nvSpPr>
        <p:spPr/>
        <p:txBody>
          <a:bodyPr/>
          <a:lstStyle/>
          <a:p>
            <a:fld id="{5F0138F7-B0EF-4351-A903-DB2AB1CEED2B}" type="slidenum">
              <a:rPr lang="en-US" smtClean="0"/>
              <a:t>5</a:t>
            </a:fld>
            <a:endParaRPr lang="en-US"/>
          </a:p>
        </p:txBody>
      </p:sp>
    </p:spTree>
    <p:extLst>
      <p:ext uri="{BB962C8B-B14F-4D97-AF65-F5344CB8AC3E}">
        <p14:creationId xmlns:p14="http://schemas.microsoft.com/office/powerpoint/2010/main" val="2417314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our project we have 3 primary data sources that are publicly available from </a:t>
            </a:r>
            <a:r>
              <a:rPr lang="en-US" err="1">
                <a:cs typeface="Calibri"/>
              </a:rPr>
              <a:t>Data.Gov</a:t>
            </a:r>
            <a:r>
              <a:rPr lang="en-US">
                <a:cs typeface="Calibri"/>
              </a:rPr>
              <a:t>.  The data represents vehicle collision data for New York City from 2013 through 2021. </a:t>
            </a:r>
          </a:p>
          <a:p>
            <a:endParaRPr lang="en-US">
              <a:cs typeface="Calibri"/>
            </a:endParaRPr>
          </a:p>
          <a:p>
            <a:r>
              <a:rPr lang="en-US">
                <a:cs typeface="Calibri"/>
              </a:rPr>
              <a:t>The Crashes datasets contains the actual crash event data. </a:t>
            </a:r>
          </a:p>
          <a:p>
            <a:endParaRPr lang="en-US">
              <a:cs typeface="Calibri"/>
            </a:endParaRPr>
          </a:p>
          <a:p>
            <a:r>
              <a:rPr lang="en-US">
                <a:cs typeface="Calibri"/>
              </a:rPr>
              <a:t>The Vehicle dataset contains  data on the vehicles involved in the crash.</a:t>
            </a:r>
          </a:p>
          <a:p>
            <a:endParaRPr lang="en-US">
              <a:cs typeface="Calibri"/>
            </a:endParaRPr>
          </a:p>
          <a:p>
            <a:r>
              <a:rPr lang="en-US">
                <a:cs typeface="Calibri"/>
              </a:rPr>
              <a:t>The Person dataset contains data on the persons involved in the crashes. </a:t>
            </a:r>
          </a:p>
          <a:p>
            <a:endParaRPr lang="en-US">
              <a:cs typeface="Calibri"/>
            </a:endParaRPr>
          </a:p>
          <a:p>
            <a:r>
              <a:rPr lang="en-US">
                <a:cs typeface="Calibri"/>
              </a:rPr>
              <a:t>W are able to join these datasets using collision id, unique id, and vehicle id. </a:t>
            </a:r>
          </a:p>
          <a:p>
            <a:endParaRPr lang="en-US">
              <a:cs typeface="Calibri"/>
            </a:endParaRPr>
          </a:p>
        </p:txBody>
      </p:sp>
      <p:sp>
        <p:nvSpPr>
          <p:cNvPr id="4" name="Slide Number Placeholder 3"/>
          <p:cNvSpPr>
            <a:spLocks noGrp="1"/>
          </p:cNvSpPr>
          <p:nvPr>
            <p:ph type="sldNum" sz="quarter" idx="5"/>
          </p:nvPr>
        </p:nvSpPr>
        <p:spPr/>
        <p:txBody>
          <a:bodyPr/>
          <a:lstStyle/>
          <a:p>
            <a:fld id="{5F0138F7-B0EF-4351-A903-DB2AB1CEED2B}" type="slidenum">
              <a:rPr lang="en-US"/>
              <a:t>6</a:t>
            </a:fld>
            <a:endParaRPr lang="en-US"/>
          </a:p>
        </p:txBody>
      </p:sp>
    </p:spTree>
    <p:extLst>
      <p:ext uri="{BB962C8B-B14F-4D97-AF65-F5344CB8AC3E}">
        <p14:creationId xmlns:p14="http://schemas.microsoft.com/office/powerpoint/2010/main" val="2748045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known issue that we discovered with our chosen data sources were there is significantly less data available prior to 2016. In researching the cause, we discovered that s a result of a  traffic safety initiative to eliminate traffic fatalities  the New York Police Department replaced its record management system with an electronic one.  Specifically, this change took effect March 2016.</a:t>
            </a:r>
          </a:p>
          <a:p>
            <a:endParaRPr lang="en-US"/>
          </a:p>
          <a:p>
            <a:r>
              <a:rPr lang="en-US"/>
              <a:t>Since we are planning to forecast yearly volumes, we decided to use data collected January 1, 2017 onwards. As you can see in the bottom right graph. </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5F0138F7-B0EF-4351-A903-DB2AB1CEED2B}" type="slidenum">
              <a:rPr lang="en-US" smtClean="0"/>
              <a:t>7</a:t>
            </a:fld>
            <a:endParaRPr lang="en-US"/>
          </a:p>
        </p:txBody>
      </p:sp>
    </p:spTree>
    <p:extLst>
      <p:ext uri="{BB962C8B-B14F-4D97-AF65-F5344CB8AC3E}">
        <p14:creationId xmlns:p14="http://schemas.microsoft.com/office/powerpoint/2010/main" val="3322133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approach in this project is follow a fairly standard Data Science work flow. </a:t>
            </a:r>
          </a:p>
          <a:p>
            <a:endParaRPr lang="en-US"/>
          </a:p>
          <a:p>
            <a:r>
              <a:rPr lang="en-US"/>
              <a:t>Step 1 Data Wrangling  - We will join the datasets and engineer synthetic features</a:t>
            </a:r>
          </a:p>
          <a:p>
            <a:endParaRPr lang="en-US"/>
          </a:p>
          <a:p>
            <a:r>
              <a:rPr lang="en-US"/>
              <a:t>Step 2 Feature Selection – Start with identified key predictors, and then experiment with auto feature selection techniques</a:t>
            </a:r>
          </a:p>
          <a:p>
            <a:endParaRPr lang="en-US"/>
          </a:p>
          <a:p>
            <a:r>
              <a:rPr lang="en-US"/>
              <a:t>Step 3 Training and Validation – We will cross validate and train different models and select the best based on R squared values or Mean Absolute Error</a:t>
            </a:r>
          </a:p>
          <a:p>
            <a:endParaRPr lang="en-US"/>
          </a:p>
          <a:p>
            <a:r>
              <a:rPr lang="en-US"/>
              <a:t>Step 4  Testing – Using the best model we can then compute expected car crash volume on our test data</a:t>
            </a:r>
          </a:p>
          <a:p>
            <a:endParaRPr lang="en-US"/>
          </a:p>
          <a:p>
            <a:r>
              <a:rPr lang="en-US"/>
              <a:t>Prediction – Use our model to estimate demand for the local shop and multiple this by market share</a:t>
            </a:r>
          </a:p>
          <a:p>
            <a:endParaRPr lang="en-US"/>
          </a:p>
        </p:txBody>
      </p:sp>
      <p:sp>
        <p:nvSpPr>
          <p:cNvPr id="4" name="Slide Number Placeholder 3"/>
          <p:cNvSpPr>
            <a:spLocks noGrp="1"/>
          </p:cNvSpPr>
          <p:nvPr>
            <p:ph type="sldNum" sz="quarter" idx="5"/>
          </p:nvPr>
        </p:nvSpPr>
        <p:spPr/>
        <p:txBody>
          <a:bodyPr/>
          <a:lstStyle/>
          <a:p>
            <a:fld id="{5F0138F7-B0EF-4351-A903-DB2AB1CEED2B}" type="slidenum">
              <a:rPr lang="en-US" smtClean="0"/>
              <a:t>8</a:t>
            </a:fld>
            <a:endParaRPr lang="en-US"/>
          </a:p>
        </p:txBody>
      </p:sp>
    </p:spTree>
    <p:extLst>
      <p:ext uri="{BB962C8B-B14F-4D97-AF65-F5344CB8AC3E}">
        <p14:creationId xmlns:p14="http://schemas.microsoft.com/office/powerpoint/2010/main" val="1546063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some specific hypotheses that we are looking to prove or disprove through our project. </a:t>
            </a:r>
          </a:p>
          <a:p>
            <a:endParaRPr lang="en-US"/>
          </a:p>
          <a:p>
            <a:pPr marL="228600" indent="-228600">
              <a:buAutoNum type="arabicPeriod"/>
            </a:pPr>
            <a:r>
              <a:rPr lang="en-US"/>
              <a:t>We will be able to estimate the month demand with reasonable accuracy</a:t>
            </a:r>
          </a:p>
          <a:p>
            <a:pPr marL="228600" indent="-228600">
              <a:buAutoNum type="arabicPeriod"/>
            </a:pPr>
            <a:endParaRPr lang="en-US"/>
          </a:p>
          <a:p>
            <a:pPr marL="228600" indent="-228600">
              <a:buAutoNum type="arabicPeriod"/>
            </a:pPr>
            <a:r>
              <a:rPr lang="en-US"/>
              <a:t>We will be able to identify a demographic group that comprises the largest market segment for motor vehicle repairs. Our first guess is that this group is young men.</a:t>
            </a:r>
          </a:p>
          <a:p>
            <a:pPr marL="228600" indent="-228600">
              <a:buAutoNum type="arabicPeriod"/>
            </a:pPr>
            <a:endParaRPr lang="en-US"/>
          </a:p>
          <a:p>
            <a:pPr marL="228600" indent="-228600">
              <a:buAutoNum type="arabicPeriod"/>
            </a:pPr>
            <a:r>
              <a:rPr lang="en-US"/>
              <a:t>We will be able to assert that dollars spent on advertising towards the most valuable demographic(s) will results in a justifiable increase in revenue</a:t>
            </a:r>
          </a:p>
          <a:p>
            <a:pPr marL="228600" indent="-228600">
              <a:buAutoNum type="arabicPeriod"/>
            </a:pPr>
            <a:endParaRPr lang="en-US"/>
          </a:p>
          <a:p>
            <a:pPr marL="228600" indent="-228600">
              <a:buAutoNum type="arabicPeriod"/>
            </a:pPr>
            <a:r>
              <a:rPr lang="en-US"/>
              <a:t>We will be able to quantify the impact of Covid 19 on demand in the auto repair sector.  We can see from initial data </a:t>
            </a:r>
            <a:r>
              <a:rPr lang="en-US" err="1"/>
              <a:t>discrovery</a:t>
            </a:r>
            <a:r>
              <a:rPr lang="en-US"/>
              <a:t> that volumes did in fact drop during the covid shutdown. </a:t>
            </a:r>
          </a:p>
        </p:txBody>
      </p:sp>
      <p:sp>
        <p:nvSpPr>
          <p:cNvPr id="4" name="Slide Number Placeholder 3"/>
          <p:cNvSpPr>
            <a:spLocks noGrp="1"/>
          </p:cNvSpPr>
          <p:nvPr>
            <p:ph type="sldNum" sz="quarter" idx="5"/>
          </p:nvPr>
        </p:nvSpPr>
        <p:spPr/>
        <p:txBody>
          <a:bodyPr/>
          <a:lstStyle/>
          <a:p>
            <a:fld id="{5F0138F7-B0EF-4351-A903-DB2AB1CEED2B}" type="slidenum">
              <a:rPr lang="en-US" smtClean="0"/>
              <a:t>9</a:t>
            </a:fld>
            <a:endParaRPr lang="en-US"/>
          </a:p>
        </p:txBody>
      </p:sp>
    </p:spTree>
    <p:extLst>
      <p:ext uri="{BB962C8B-B14F-4D97-AF65-F5344CB8AC3E}">
        <p14:creationId xmlns:p14="http://schemas.microsoft.com/office/powerpoint/2010/main" val="1588445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7/20/2022</a:t>
            </a:fld>
            <a:endParaRPr lang="en-US"/>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18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7/20/2022</a:t>
            </a:fld>
            <a:endParaRPr lang="en-US"/>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181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7/20/2022</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041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2BB8FD3-E26D-4B39-A16E-4390E20622C8}" type="datetime1">
              <a:rPr lang="en-US" smtClean="0"/>
              <a:t>7/20/2022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1243672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168EAA9-B692-4A42-B80F-092409207367}" type="datetime1">
              <a:rPr lang="en-US" smtClean="0"/>
              <a:t>7/20/2022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287932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9556F14-56F8-4C12-ADFC-7C5E7D8D169B}" type="datetime1">
              <a:rPr lang="en-US" smtClean="0"/>
              <a:t>7/20/2022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1527574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A1C1754-9E55-4F33-9974-B53AEEC9D04C}" type="datetime1">
              <a:rPr lang="en-US" smtClean="0"/>
              <a:t>7/20/2022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2199196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FB684B9-3E99-47F7-81C0-B841D6F9CB1B}" type="datetime1">
              <a:rPr lang="en-US" smtClean="0"/>
              <a:t>7/20/2022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283080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F610B2B-3CAC-4884-977E-3967AC769377}" type="datetime1">
              <a:rPr lang="en-US" smtClean="0"/>
              <a:t>7/20/2022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2860538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0564C48-7CAD-4A3B-A436-775BE7138BDA}" type="datetime1">
              <a:rPr lang="en-US" smtClean="0"/>
              <a:t>7/20/2022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2041314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D1B3326-CD8D-4ECC-AEF8-183A9DC918A4}" type="datetime1">
              <a:rPr lang="en-US" smtClean="0"/>
              <a:t>7/20/2022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803375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7/20/2022</a:t>
            </a:fld>
            <a:endParaRPr lang="en-US"/>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305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8E90E7E-722A-4486-88C1-D314B1C9F6A9}" type="datetime1">
              <a:rPr lang="en-US" smtClean="0"/>
              <a:t>7/20/2022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3799971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942A010-30E4-449C-B091-1B164F2EC727}" type="datetime1">
              <a:rPr lang="en-US" smtClean="0"/>
              <a:t>7/20/2022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30822353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DE48797-EFAC-4828-BECB-784B319FBB4C}" type="datetime1">
              <a:rPr lang="en-US" smtClean="0"/>
              <a:t>7/20/2022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D48F253-F5B0-4468-8B1A-270C3C95458C}" type="slidenum">
              <a:rPr lang="en-US" smtClean="0"/>
              <a:t>‹#›</a:t>
            </a:fld>
            <a:endParaRPr lang="en-US"/>
          </a:p>
        </p:txBody>
      </p:sp>
    </p:spTree>
    <p:extLst>
      <p:ext uri="{BB962C8B-B14F-4D97-AF65-F5344CB8AC3E}">
        <p14:creationId xmlns:p14="http://schemas.microsoft.com/office/powerpoint/2010/main" val="31973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7/20/2022</a:t>
            </a:fld>
            <a:endParaRPr lang="en-US"/>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6412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7/20/2022</a:t>
            </a:fld>
            <a:endParaRPr lang="en-US"/>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22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7/20/2022</a:t>
            </a:fld>
            <a:endParaRPr lang="en-US"/>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739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7/20/2022</a:t>
            </a:fld>
            <a:endParaRPr lang="en-US"/>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7/20/2022</a:t>
            </a:fld>
            <a:endParaRPr lang="en-US"/>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a:p>
        </p:txBody>
      </p:sp>
    </p:spTree>
    <p:extLst>
      <p:ext uri="{BB962C8B-B14F-4D97-AF65-F5344CB8AC3E}">
        <p14:creationId xmlns:p14="http://schemas.microsoft.com/office/powerpoint/2010/main" val="3859319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7/20/2022</a:t>
            </a:fld>
            <a:endParaRPr lang="en-US"/>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754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7/20/2022</a:t>
            </a:fld>
            <a:endParaRPr lang="en-US"/>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41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7/20/2022</a:t>
            </a:fld>
            <a:endParaRPr lang="en-US"/>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a:p>
        </p:txBody>
      </p:sp>
    </p:spTree>
    <p:extLst>
      <p:ext uri="{BB962C8B-B14F-4D97-AF65-F5344CB8AC3E}">
        <p14:creationId xmlns:p14="http://schemas.microsoft.com/office/powerpoint/2010/main" val="355607855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0638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7" userDrawn="1">
          <p15:clr>
            <a:srgbClr val="F26B43"/>
          </p15:clr>
        </p15:guide>
        <p15:guide id="2" orient="horz" pos="754" userDrawn="1">
          <p15:clr>
            <a:srgbClr val="F26B43"/>
          </p15:clr>
        </p15:guide>
        <p15:guide id="3" orient="horz" pos="232" userDrawn="1">
          <p15:clr>
            <a:srgbClr val="F26B43"/>
          </p15:clr>
        </p15:guide>
        <p15:guide id="4" orient="horz" pos="3974" userDrawn="1">
          <p15:clr>
            <a:srgbClr val="F26B43"/>
          </p15:clr>
        </p15:guide>
        <p15:guide id="5" pos="234" userDrawn="1">
          <p15:clr>
            <a:srgbClr val="F26B43"/>
          </p15:clr>
        </p15:guide>
        <p15:guide id="6" pos="3840" userDrawn="1">
          <p15:clr>
            <a:srgbClr val="F26B43"/>
          </p15:clr>
        </p15:guide>
        <p15:guide id="7" pos="742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arth as a particle with gold and blue">
            <a:extLst>
              <a:ext uri="{FF2B5EF4-FFF2-40B4-BE49-F238E27FC236}">
                <a16:creationId xmlns:a16="http://schemas.microsoft.com/office/drawing/2014/main" id="{E87B425E-A72C-D70C-5391-E8F939DB029F}"/>
              </a:ext>
            </a:extLst>
          </p:cNvPr>
          <p:cNvPicPr>
            <a:picLocks noChangeAspect="1"/>
          </p:cNvPicPr>
          <p:nvPr/>
        </p:nvPicPr>
        <p:blipFill rotWithShape="1">
          <a:blip r:embed="rId3"/>
          <a:srcRect t="1568" r="-2" b="14034"/>
          <a:stretch/>
        </p:blipFill>
        <p:spPr>
          <a:xfrm>
            <a:off x="20" y="1"/>
            <a:ext cx="12191980" cy="6857999"/>
          </a:xfrm>
          <a:prstGeom prst="rect">
            <a:avLst/>
          </a:prstGeom>
        </p:spPr>
      </p:pic>
      <p:sp>
        <p:nvSpPr>
          <p:cNvPr id="11"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p:cNvSpPr>
            <a:spLocks noGrp="1"/>
          </p:cNvSpPr>
          <p:nvPr>
            <p:ph type="ctrTitle"/>
          </p:nvPr>
        </p:nvSpPr>
        <p:spPr>
          <a:xfrm>
            <a:off x="565151" y="768334"/>
            <a:ext cx="4664221" cy="2866405"/>
          </a:xfrm>
        </p:spPr>
        <p:txBody>
          <a:bodyPr>
            <a:normAutofit fontScale="90000"/>
          </a:bodyPr>
          <a:lstStyle/>
          <a:p>
            <a:r>
              <a:rPr lang="en-US" sz="5400"/>
              <a:t>Predicting NYC Auto Collision Volume </a:t>
            </a:r>
          </a:p>
        </p:txBody>
      </p:sp>
      <p:sp>
        <p:nvSpPr>
          <p:cNvPr id="3" name="Subtitle 2"/>
          <p:cNvSpPr>
            <a:spLocks noGrp="1"/>
          </p:cNvSpPr>
          <p:nvPr>
            <p:ph type="subTitle" idx="1"/>
          </p:nvPr>
        </p:nvSpPr>
        <p:spPr>
          <a:xfrm>
            <a:off x="565151" y="3911532"/>
            <a:ext cx="4134538" cy="1846884"/>
          </a:xfrm>
        </p:spPr>
        <p:txBody>
          <a:bodyPr>
            <a:normAutofit fontScale="55000" lnSpcReduction="20000"/>
          </a:bodyPr>
          <a:lstStyle/>
          <a:p>
            <a:r>
              <a:rPr lang="en-US" sz="3600"/>
              <a:t>Team Information</a:t>
            </a:r>
          </a:p>
          <a:p>
            <a:r>
              <a:rPr lang="en-US" u="sng"/>
              <a:t>Team Number: 45</a:t>
            </a:r>
          </a:p>
          <a:p>
            <a:r>
              <a:rPr lang="en-US"/>
              <a:t>Jeff Hedberg</a:t>
            </a:r>
          </a:p>
          <a:p>
            <a:r>
              <a:rPr lang="en-US"/>
              <a:t>Lisa Chille</a:t>
            </a:r>
          </a:p>
          <a:p>
            <a:r>
              <a:rPr lang="en-US">
                <a:ea typeface="+mn-lt"/>
                <a:cs typeface="+mn-lt"/>
              </a:rPr>
              <a:t>Nick Cunningham</a:t>
            </a:r>
            <a:endParaRPr lang="en-US"/>
          </a:p>
          <a:p>
            <a:r>
              <a:rPr lang="en-US"/>
              <a:t>Brittany Lange</a:t>
            </a:r>
          </a:p>
          <a:p>
            <a:r>
              <a:rPr lang="en-US"/>
              <a:t>Delband Taha</a:t>
            </a:r>
          </a:p>
        </p:txBody>
      </p:sp>
      <p:cxnSp>
        <p:nvCxnSpPr>
          <p:cNvPr id="13" name="Straight Connector 12">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901633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AF4B-F765-1D68-37BD-233626605881}"/>
              </a:ext>
            </a:extLst>
          </p:cNvPr>
          <p:cNvSpPr>
            <a:spLocks noGrp="1"/>
          </p:cNvSpPr>
          <p:nvPr>
            <p:ph type="title"/>
          </p:nvPr>
        </p:nvSpPr>
        <p:spPr>
          <a:xfrm>
            <a:off x="565150" y="770890"/>
            <a:ext cx="9897071" cy="1268984"/>
          </a:xfrm>
        </p:spPr>
        <p:txBody>
          <a:bodyPr>
            <a:normAutofit/>
          </a:bodyPr>
          <a:lstStyle/>
          <a:p>
            <a:r>
              <a:rPr lang="en-US" sz="3600"/>
              <a:t>Data Partitioning and Modeling Steps</a:t>
            </a:r>
          </a:p>
        </p:txBody>
      </p:sp>
      <p:sp>
        <p:nvSpPr>
          <p:cNvPr id="3" name="Content Placeholder 2">
            <a:extLst>
              <a:ext uri="{FF2B5EF4-FFF2-40B4-BE49-F238E27FC236}">
                <a16:creationId xmlns:a16="http://schemas.microsoft.com/office/drawing/2014/main" id="{DE72EA1B-3121-B059-65D6-FC796EDFDA05}"/>
              </a:ext>
            </a:extLst>
          </p:cNvPr>
          <p:cNvSpPr>
            <a:spLocks noGrp="1"/>
          </p:cNvSpPr>
          <p:nvPr>
            <p:ph idx="1"/>
          </p:nvPr>
        </p:nvSpPr>
        <p:spPr>
          <a:xfrm>
            <a:off x="565151" y="2160016"/>
            <a:ext cx="5817083" cy="3601212"/>
          </a:xfrm>
        </p:spPr>
        <p:txBody>
          <a:bodyPr>
            <a:normAutofit fontScale="92500" lnSpcReduction="10000"/>
          </a:bodyPr>
          <a:lstStyle/>
          <a:p>
            <a:r>
              <a:rPr lang="en-US" sz="1800"/>
              <a:t>Time-aware Modeling required chronological partitioning</a:t>
            </a:r>
          </a:p>
          <a:p>
            <a:endParaRPr lang="en-US" sz="1800"/>
          </a:p>
          <a:p>
            <a:r>
              <a:rPr lang="en-US" sz="1800"/>
              <a:t>Initial Models / Hyperparameter Tuning</a:t>
            </a:r>
          </a:p>
          <a:p>
            <a:pPr lvl="1"/>
            <a:r>
              <a:rPr lang="en-US" sz="1600"/>
              <a:t>Training – 2017-01 to 2019-12</a:t>
            </a:r>
          </a:p>
          <a:p>
            <a:pPr lvl="1"/>
            <a:r>
              <a:rPr lang="en-US" sz="1600"/>
              <a:t>Validation – 2020-01 to 2020-12</a:t>
            </a:r>
          </a:p>
          <a:p>
            <a:endParaRPr lang="en-US" sz="1800"/>
          </a:p>
          <a:p>
            <a:r>
              <a:rPr lang="en-US" sz="1800"/>
              <a:t>Models Rebuilt on Train + Validation</a:t>
            </a:r>
          </a:p>
          <a:p>
            <a:pPr lvl="1"/>
            <a:r>
              <a:rPr lang="en-US" sz="1600"/>
              <a:t>Training + Validation - 2017-01 to 2020-12</a:t>
            </a:r>
          </a:p>
          <a:p>
            <a:pPr lvl="1"/>
            <a:endParaRPr lang="en-US" sz="1600"/>
          </a:p>
          <a:p>
            <a:r>
              <a:rPr lang="en-US" sz="1800"/>
              <a:t>Test set left aside for Final evaluation</a:t>
            </a:r>
          </a:p>
          <a:p>
            <a:endParaRPr lang="en-US" sz="1800"/>
          </a:p>
        </p:txBody>
      </p:sp>
      <p:pic>
        <p:nvPicPr>
          <p:cNvPr id="6" name="Picture 5" descr="Chart, bar chart&#10;&#10;Description automatically generated">
            <a:extLst>
              <a:ext uri="{FF2B5EF4-FFF2-40B4-BE49-F238E27FC236}">
                <a16:creationId xmlns:a16="http://schemas.microsoft.com/office/drawing/2014/main" id="{345ED6B8-7D43-3981-0CF5-2654B056E62C}"/>
              </a:ext>
            </a:extLst>
          </p:cNvPr>
          <p:cNvPicPr>
            <a:picLocks noChangeAspect="1"/>
          </p:cNvPicPr>
          <p:nvPr/>
        </p:nvPicPr>
        <p:blipFill>
          <a:blip r:embed="rId3"/>
          <a:stretch>
            <a:fillRect/>
          </a:stretch>
        </p:blipFill>
        <p:spPr>
          <a:xfrm>
            <a:off x="5999491" y="1804558"/>
            <a:ext cx="6192509" cy="3152697"/>
          </a:xfrm>
          <a:prstGeom prst="rect">
            <a:avLst/>
          </a:prstGeom>
        </p:spPr>
      </p:pic>
    </p:spTree>
    <p:extLst>
      <p:ext uri="{BB962C8B-B14F-4D97-AF65-F5344CB8AC3E}">
        <p14:creationId xmlns:p14="http://schemas.microsoft.com/office/powerpoint/2010/main" val="686595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0" name="Rectangle 9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F9262-5A20-5F3C-3D42-A686FCAB661C}"/>
              </a:ext>
            </a:extLst>
          </p:cNvPr>
          <p:cNvSpPr>
            <a:spLocks noGrp="1"/>
          </p:cNvSpPr>
          <p:nvPr>
            <p:ph type="title"/>
          </p:nvPr>
        </p:nvSpPr>
        <p:spPr>
          <a:xfrm>
            <a:off x="565151" y="770890"/>
            <a:ext cx="3844392" cy="1268984"/>
          </a:xfrm>
        </p:spPr>
        <p:txBody>
          <a:bodyPr>
            <a:normAutofit fontScale="90000"/>
          </a:bodyPr>
          <a:lstStyle/>
          <a:p>
            <a:r>
              <a:rPr lang="en-US" sz="3700"/>
              <a:t>Model Evaluation Overview</a:t>
            </a:r>
          </a:p>
        </p:txBody>
      </p:sp>
      <p:sp>
        <p:nvSpPr>
          <p:cNvPr id="3" name="Content Placeholder 2">
            <a:extLst>
              <a:ext uri="{FF2B5EF4-FFF2-40B4-BE49-F238E27FC236}">
                <a16:creationId xmlns:a16="http://schemas.microsoft.com/office/drawing/2014/main" id="{E72F89F6-98B9-5705-F882-EF2B183FA546}"/>
              </a:ext>
            </a:extLst>
          </p:cNvPr>
          <p:cNvSpPr>
            <a:spLocks noGrp="1"/>
          </p:cNvSpPr>
          <p:nvPr>
            <p:ph idx="1"/>
          </p:nvPr>
        </p:nvSpPr>
        <p:spPr>
          <a:xfrm>
            <a:off x="565151" y="2160016"/>
            <a:ext cx="3746918" cy="3601212"/>
          </a:xfrm>
        </p:spPr>
        <p:txBody>
          <a:bodyPr vert="horz" lIns="91440" tIns="45720" rIns="91440" bIns="45720" rtlCol="0" anchor="t">
            <a:normAutofit/>
          </a:bodyPr>
          <a:lstStyle/>
          <a:p>
            <a:r>
              <a:rPr lang="en-US" sz="1600">
                <a:ea typeface="+mn-lt"/>
                <a:cs typeface="+mn-lt"/>
              </a:rPr>
              <a:t>Models Explored: </a:t>
            </a:r>
          </a:p>
          <a:p>
            <a:pPr lvl="1"/>
            <a:r>
              <a:rPr lang="en-US" sz="1600">
                <a:ea typeface="+mn-lt"/>
                <a:cs typeface="+mn-lt"/>
              </a:rPr>
              <a:t>Multiple Linear Regression</a:t>
            </a:r>
          </a:p>
          <a:p>
            <a:pPr lvl="1"/>
            <a:r>
              <a:rPr lang="en-US" sz="1600">
                <a:ea typeface="+mn-lt"/>
                <a:cs typeface="+mn-lt"/>
              </a:rPr>
              <a:t>Random Forest</a:t>
            </a:r>
          </a:p>
          <a:p>
            <a:pPr lvl="1"/>
            <a:r>
              <a:rPr lang="en-US" sz="1600">
                <a:ea typeface="+mn-lt"/>
                <a:cs typeface="+mn-lt"/>
              </a:rPr>
              <a:t>Classification and Regression Trees</a:t>
            </a:r>
          </a:p>
          <a:p>
            <a:pPr lvl="1"/>
            <a:r>
              <a:rPr lang="en-US" sz="1600">
                <a:ea typeface="+mn-lt"/>
                <a:cs typeface="+mn-lt"/>
              </a:rPr>
              <a:t>Extreme Gradient Boosted Trees</a:t>
            </a:r>
          </a:p>
          <a:p>
            <a:pPr lvl="1"/>
            <a:r>
              <a:rPr lang="en-US" sz="1600">
                <a:ea typeface="+mn-lt"/>
                <a:cs typeface="+mn-lt"/>
              </a:rPr>
              <a:t>Ensemble of models above</a:t>
            </a:r>
          </a:p>
          <a:p>
            <a:pPr marL="0" indent="0">
              <a:buNone/>
            </a:pPr>
            <a:endParaRPr lang="en-US" sz="1600">
              <a:ea typeface="+mn-lt"/>
              <a:cs typeface="+mn-lt"/>
            </a:endParaRPr>
          </a:p>
        </p:txBody>
      </p:sp>
      <p:cxnSp>
        <p:nvCxnSpPr>
          <p:cNvPr id="121" name="Straight Connector 95">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2" name="Group 97">
            <a:extLst>
              <a:ext uri="{FF2B5EF4-FFF2-40B4-BE49-F238E27FC236}">
                <a16:creationId xmlns:a16="http://schemas.microsoft.com/office/drawing/2014/main" id="{0D40C408-1C95-CC45-87A7-61CE8B1F93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99" name="Freeform 22">
              <a:extLst>
                <a:ext uri="{FF2B5EF4-FFF2-40B4-BE49-F238E27FC236}">
                  <a16:creationId xmlns:a16="http://schemas.microsoft.com/office/drawing/2014/main" id="{064C34AA-742A-4849-8CD3-EBD62765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Freeform 24">
              <a:extLst>
                <a:ext uri="{FF2B5EF4-FFF2-40B4-BE49-F238E27FC236}">
                  <a16:creationId xmlns:a16="http://schemas.microsoft.com/office/drawing/2014/main" id="{EC6ED33D-9A7B-5247-BA45-456AE5F3B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Freeform 26">
              <a:extLst>
                <a:ext uri="{FF2B5EF4-FFF2-40B4-BE49-F238E27FC236}">
                  <a16:creationId xmlns:a16="http://schemas.microsoft.com/office/drawing/2014/main" id="{143DF02F-6797-8A48-8141-360A16A5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27">
              <a:extLst>
                <a:ext uri="{FF2B5EF4-FFF2-40B4-BE49-F238E27FC236}">
                  <a16:creationId xmlns:a16="http://schemas.microsoft.com/office/drawing/2014/main" id="{FDD14875-9EDB-984E-9EDE-3C3A422D9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 20">
            <a:extLst>
              <a:ext uri="{FF2B5EF4-FFF2-40B4-BE49-F238E27FC236}">
                <a16:creationId xmlns:a16="http://schemas.microsoft.com/office/drawing/2014/main" id="{E41A1E0E-5891-5646-2EA3-2FE9E4AE5E6D}"/>
              </a:ext>
            </a:extLst>
          </p:cNvPr>
          <p:cNvGrpSpPr/>
          <p:nvPr/>
        </p:nvGrpSpPr>
        <p:grpSpPr>
          <a:xfrm>
            <a:off x="4698710" y="1137602"/>
            <a:ext cx="4124064" cy="2044828"/>
            <a:chOff x="4706420" y="1087511"/>
            <a:chExt cx="4124064" cy="2044828"/>
          </a:xfrm>
        </p:grpSpPr>
        <p:pic>
          <p:nvPicPr>
            <p:cNvPr id="6" name="Picture 6">
              <a:extLst>
                <a:ext uri="{FF2B5EF4-FFF2-40B4-BE49-F238E27FC236}">
                  <a16:creationId xmlns:a16="http://schemas.microsoft.com/office/drawing/2014/main" id="{CB3E4F64-FB6A-E15E-F092-4D18938061D1}"/>
                </a:ext>
              </a:extLst>
            </p:cNvPr>
            <p:cNvPicPr>
              <a:picLocks noChangeAspect="1"/>
            </p:cNvPicPr>
            <p:nvPr/>
          </p:nvPicPr>
          <p:blipFill>
            <a:blip r:embed="rId3"/>
            <a:srcRect/>
            <a:stretch/>
          </p:blipFill>
          <p:spPr>
            <a:xfrm>
              <a:off x="4765713" y="1316632"/>
              <a:ext cx="4064771" cy="1815707"/>
            </a:xfrm>
            <a:prstGeom prst="rect">
              <a:avLst/>
            </a:prstGeom>
          </p:spPr>
        </p:pic>
        <p:sp>
          <p:nvSpPr>
            <p:cNvPr id="15" name="TextBox 14">
              <a:extLst>
                <a:ext uri="{FF2B5EF4-FFF2-40B4-BE49-F238E27FC236}">
                  <a16:creationId xmlns:a16="http://schemas.microsoft.com/office/drawing/2014/main" id="{8505C1E2-42CF-856B-F2A6-BD8726E82A31}"/>
                </a:ext>
              </a:extLst>
            </p:cNvPr>
            <p:cNvSpPr txBox="1"/>
            <p:nvPr/>
          </p:nvSpPr>
          <p:spPr>
            <a:xfrm>
              <a:off x="4706420" y="1087511"/>
              <a:ext cx="1693092" cy="261610"/>
            </a:xfrm>
            <a:prstGeom prst="rect">
              <a:avLst/>
            </a:prstGeom>
            <a:noFill/>
          </p:spPr>
          <p:txBody>
            <a:bodyPr wrap="none" rtlCol="0">
              <a:spAutoFit/>
            </a:bodyPr>
            <a:lstStyle/>
            <a:p>
              <a:r>
                <a:rPr lang="en-US" sz="1100" b="1" u="sng"/>
                <a:t>Random Forest model</a:t>
              </a:r>
            </a:p>
          </p:txBody>
        </p:sp>
      </p:grpSp>
      <p:grpSp>
        <p:nvGrpSpPr>
          <p:cNvPr id="14" name="Group 13">
            <a:extLst>
              <a:ext uri="{FF2B5EF4-FFF2-40B4-BE49-F238E27FC236}">
                <a16:creationId xmlns:a16="http://schemas.microsoft.com/office/drawing/2014/main" id="{B361768E-68D5-65B7-FD1D-3A5793F59E8D}"/>
              </a:ext>
            </a:extLst>
          </p:cNvPr>
          <p:cNvGrpSpPr/>
          <p:nvPr/>
        </p:nvGrpSpPr>
        <p:grpSpPr>
          <a:xfrm>
            <a:off x="4765713" y="3552066"/>
            <a:ext cx="4156686" cy="2123808"/>
            <a:chOff x="6738929" y="4406879"/>
            <a:chExt cx="4156686" cy="2123808"/>
          </a:xfrm>
        </p:grpSpPr>
        <p:pic>
          <p:nvPicPr>
            <p:cNvPr id="9" name="Picture 10" descr="Timeline&#10;&#10;Description automatically generated">
              <a:extLst>
                <a:ext uri="{FF2B5EF4-FFF2-40B4-BE49-F238E27FC236}">
                  <a16:creationId xmlns:a16="http://schemas.microsoft.com/office/drawing/2014/main" id="{F182D1F0-A444-1A45-EC05-77C2AD2CD8DA}"/>
                </a:ext>
              </a:extLst>
            </p:cNvPr>
            <p:cNvPicPr>
              <a:picLocks noChangeAspect="1"/>
            </p:cNvPicPr>
            <p:nvPr/>
          </p:nvPicPr>
          <p:blipFill>
            <a:blip r:embed="rId4"/>
            <a:stretch>
              <a:fillRect/>
            </a:stretch>
          </p:blipFill>
          <p:spPr>
            <a:xfrm>
              <a:off x="6762055" y="4537684"/>
              <a:ext cx="4133560" cy="1993003"/>
            </a:xfrm>
            <a:prstGeom prst="rect">
              <a:avLst/>
            </a:prstGeom>
          </p:spPr>
        </p:pic>
        <p:sp>
          <p:nvSpPr>
            <p:cNvPr id="20" name="TextBox 19">
              <a:extLst>
                <a:ext uri="{FF2B5EF4-FFF2-40B4-BE49-F238E27FC236}">
                  <a16:creationId xmlns:a16="http://schemas.microsoft.com/office/drawing/2014/main" id="{26289FA5-B7A2-9AA2-0A08-09FEDC465F4B}"/>
                </a:ext>
              </a:extLst>
            </p:cNvPr>
            <p:cNvSpPr txBox="1"/>
            <p:nvPr/>
          </p:nvSpPr>
          <p:spPr>
            <a:xfrm>
              <a:off x="6738929" y="4406879"/>
              <a:ext cx="1043876" cy="261610"/>
            </a:xfrm>
            <a:prstGeom prst="rect">
              <a:avLst/>
            </a:prstGeom>
            <a:noFill/>
          </p:spPr>
          <p:txBody>
            <a:bodyPr wrap="none" rtlCol="0">
              <a:spAutoFit/>
            </a:bodyPr>
            <a:lstStyle/>
            <a:p>
              <a:r>
                <a:rPr lang="en-US" sz="1100" b="1" u="sng"/>
                <a:t>CART Model</a:t>
              </a:r>
            </a:p>
          </p:txBody>
        </p:sp>
      </p:grpSp>
      <p:grpSp>
        <p:nvGrpSpPr>
          <p:cNvPr id="19" name="Group 18">
            <a:extLst>
              <a:ext uri="{FF2B5EF4-FFF2-40B4-BE49-F238E27FC236}">
                <a16:creationId xmlns:a16="http://schemas.microsoft.com/office/drawing/2014/main" id="{A0A6C0DB-A900-3FDF-9BFE-5DA579E9A457}"/>
              </a:ext>
            </a:extLst>
          </p:cNvPr>
          <p:cNvGrpSpPr/>
          <p:nvPr/>
        </p:nvGrpSpPr>
        <p:grpSpPr>
          <a:xfrm>
            <a:off x="9284129" y="578080"/>
            <a:ext cx="2907869" cy="2875880"/>
            <a:chOff x="9284129" y="578080"/>
            <a:chExt cx="2907869" cy="2875880"/>
          </a:xfrm>
        </p:grpSpPr>
        <p:sp>
          <p:nvSpPr>
            <p:cNvPr id="4" name="TextBox 3">
              <a:extLst>
                <a:ext uri="{FF2B5EF4-FFF2-40B4-BE49-F238E27FC236}">
                  <a16:creationId xmlns:a16="http://schemas.microsoft.com/office/drawing/2014/main" id="{B052AC3B-931D-FAD4-5A89-355F1662F493}"/>
                </a:ext>
              </a:extLst>
            </p:cNvPr>
            <p:cNvSpPr txBox="1"/>
            <p:nvPr/>
          </p:nvSpPr>
          <p:spPr>
            <a:xfrm>
              <a:off x="9284129" y="578080"/>
              <a:ext cx="1067921" cy="261610"/>
            </a:xfrm>
            <a:prstGeom prst="rect">
              <a:avLst/>
            </a:prstGeom>
            <a:noFill/>
          </p:spPr>
          <p:txBody>
            <a:bodyPr wrap="none" rtlCol="0">
              <a:spAutoFit/>
            </a:bodyPr>
            <a:lstStyle/>
            <a:p>
              <a:r>
                <a:rPr lang="en-US" sz="1100" b="1" u="sng"/>
                <a:t>Linear Model</a:t>
              </a:r>
            </a:p>
          </p:txBody>
        </p:sp>
        <p:pic>
          <p:nvPicPr>
            <p:cNvPr id="12" name="Picture 11">
              <a:extLst>
                <a:ext uri="{FF2B5EF4-FFF2-40B4-BE49-F238E27FC236}">
                  <a16:creationId xmlns:a16="http://schemas.microsoft.com/office/drawing/2014/main" id="{C6189602-1E61-A8E4-A5AC-D4C835857FC5}"/>
                </a:ext>
              </a:extLst>
            </p:cNvPr>
            <p:cNvPicPr>
              <a:picLocks noChangeAspect="1"/>
            </p:cNvPicPr>
            <p:nvPr/>
          </p:nvPicPr>
          <p:blipFill>
            <a:blip r:embed="rId5"/>
            <a:stretch>
              <a:fillRect/>
            </a:stretch>
          </p:blipFill>
          <p:spPr>
            <a:xfrm>
              <a:off x="9508295" y="808896"/>
              <a:ext cx="2683703" cy="2645064"/>
            </a:xfrm>
            <a:prstGeom prst="rect">
              <a:avLst/>
            </a:prstGeom>
          </p:spPr>
        </p:pic>
      </p:grpSp>
      <p:grpSp>
        <p:nvGrpSpPr>
          <p:cNvPr id="18" name="Group 17">
            <a:extLst>
              <a:ext uri="{FF2B5EF4-FFF2-40B4-BE49-F238E27FC236}">
                <a16:creationId xmlns:a16="http://schemas.microsoft.com/office/drawing/2014/main" id="{290CBCED-1487-B53D-1C2B-BB146AC84D13}"/>
              </a:ext>
            </a:extLst>
          </p:cNvPr>
          <p:cNvGrpSpPr/>
          <p:nvPr/>
        </p:nvGrpSpPr>
        <p:grpSpPr>
          <a:xfrm>
            <a:off x="9284129" y="3740585"/>
            <a:ext cx="2907869" cy="1308442"/>
            <a:chOff x="9284129" y="3740585"/>
            <a:chExt cx="2907869" cy="1308442"/>
          </a:xfrm>
        </p:grpSpPr>
        <p:sp>
          <p:nvSpPr>
            <p:cNvPr id="26" name="TextBox 25">
              <a:extLst>
                <a:ext uri="{FF2B5EF4-FFF2-40B4-BE49-F238E27FC236}">
                  <a16:creationId xmlns:a16="http://schemas.microsoft.com/office/drawing/2014/main" id="{AB587C38-53DD-5A0D-D6F7-2662468D9F8F}"/>
                </a:ext>
              </a:extLst>
            </p:cNvPr>
            <p:cNvSpPr txBox="1"/>
            <p:nvPr/>
          </p:nvSpPr>
          <p:spPr>
            <a:xfrm>
              <a:off x="9284129" y="3740585"/>
              <a:ext cx="950901" cy="261610"/>
            </a:xfrm>
            <a:prstGeom prst="rect">
              <a:avLst/>
            </a:prstGeom>
            <a:noFill/>
          </p:spPr>
          <p:txBody>
            <a:bodyPr wrap="none" rtlCol="0">
              <a:spAutoFit/>
            </a:bodyPr>
            <a:lstStyle/>
            <a:p>
              <a:r>
                <a:rPr lang="en-US" sz="1100" b="1" u="sng"/>
                <a:t>XGB Model</a:t>
              </a:r>
            </a:p>
          </p:txBody>
        </p:sp>
        <p:pic>
          <p:nvPicPr>
            <p:cNvPr id="27" name="Picture 26">
              <a:extLst>
                <a:ext uri="{FF2B5EF4-FFF2-40B4-BE49-F238E27FC236}">
                  <a16:creationId xmlns:a16="http://schemas.microsoft.com/office/drawing/2014/main" id="{D63CBC68-6C95-67B8-8D48-BADEE03130EB}"/>
                </a:ext>
              </a:extLst>
            </p:cNvPr>
            <p:cNvPicPr>
              <a:picLocks noChangeAspect="1"/>
            </p:cNvPicPr>
            <p:nvPr/>
          </p:nvPicPr>
          <p:blipFill>
            <a:blip r:embed="rId6"/>
            <a:srcRect/>
            <a:stretch/>
          </p:blipFill>
          <p:spPr>
            <a:xfrm>
              <a:off x="9284131" y="4002195"/>
              <a:ext cx="2907867" cy="1046832"/>
            </a:xfrm>
            <a:prstGeom prst="rect">
              <a:avLst/>
            </a:prstGeom>
          </p:spPr>
        </p:pic>
      </p:grpSp>
    </p:spTree>
    <p:extLst>
      <p:ext uri="{BB962C8B-B14F-4D97-AF65-F5344CB8AC3E}">
        <p14:creationId xmlns:p14="http://schemas.microsoft.com/office/powerpoint/2010/main" val="3141065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37E4C-AFA7-F1AF-6EFA-A4EB79CC6D6C}"/>
              </a:ext>
            </a:extLst>
          </p:cNvPr>
          <p:cNvSpPr>
            <a:spLocks noGrp="1"/>
          </p:cNvSpPr>
          <p:nvPr>
            <p:ph type="title"/>
          </p:nvPr>
        </p:nvSpPr>
        <p:spPr>
          <a:xfrm>
            <a:off x="565151" y="770890"/>
            <a:ext cx="4133560" cy="1268984"/>
          </a:xfrm>
        </p:spPr>
        <p:txBody>
          <a:bodyPr vert="horz" lIns="91440" tIns="45720" rIns="91440" bIns="45720" rtlCol="0">
            <a:normAutofit/>
          </a:bodyPr>
          <a:lstStyle/>
          <a:p>
            <a:r>
              <a:rPr lang="en-US" sz="3700"/>
              <a:t>Modeling Results </a:t>
            </a:r>
          </a:p>
        </p:txBody>
      </p:sp>
      <p:cxnSp>
        <p:nvCxnSpPr>
          <p:cNvPr id="56" name="Straight Connector 55">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0D40C408-1C95-CC45-87A7-61CE8B1F93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59" name="Freeform 22">
              <a:extLst>
                <a:ext uri="{FF2B5EF4-FFF2-40B4-BE49-F238E27FC236}">
                  <a16:creationId xmlns:a16="http://schemas.microsoft.com/office/drawing/2014/main" id="{064C34AA-742A-4849-8CD3-EBD62765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24">
              <a:extLst>
                <a:ext uri="{FF2B5EF4-FFF2-40B4-BE49-F238E27FC236}">
                  <a16:creationId xmlns:a16="http://schemas.microsoft.com/office/drawing/2014/main" id="{EC6ED33D-9A7B-5247-BA45-456AE5F3B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26">
              <a:extLst>
                <a:ext uri="{FF2B5EF4-FFF2-40B4-BE49-F238E27FC236}">
                  <a16:creationId xmlns:a16="http://schemas.microsoft.com/office/drawing/2014/main" id="{143DF02F-6797-8A48-8141-360A16A5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27">
              <a:extLst>
                <a:ext uri="{FF2B5EF4-FFF2-40B4-BE49-F238E27FC236}">
                  <a16:creationId xmlns:a16="http://schemas.microsoft.com/office/drawing/2014/main" id="{FDD14875-9EDB-984E-9EDE-3C3A422D9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4">
            <a:extLst>
              <a:ext uri="{FF2B5EF4-FFF2-40B4-BE49-F238E27FC236}">
                <a16:creationId xmlns:a16="http://schemas.microsoft.com/office/drawing/2014/main" id="{4AB95DBA-04D8-B284-052E-1C7C84028175}"/>
              </a:ext>
            </a:extLst>
          </p:cNvPr>
          <p:cNvPicPr>
            <a:picLocks noChangeAspect="1"/>
          </p:cNvPicPr>
          <p:nvPr/>
        </p:nvPicPr>
        <p:blipFill>
          <a:blip r:embed="rId3"/>
          <a:srcRect/>
          <a:stretch/>
        </p:blipFill>
        <p:spPr>
          <a:xfrm>
            <a:off x="565149" y="2705612"/>
            <a:ext cx="5119201" cy="1792122"/>
          </a:xfrm>
          <a:prstGeom prst="rect">
            <a:avLst/>
          </a:prstGeom>
        </p:spPr>
      </p:pic>
      <p:pic>
        <p:nvPicPr>
          <p:cNvPr id="7" name="Picture 7">
            <a:extLst>
              <a:ext uri="{FF2B5EF4-FFF2-40B4-BE49-F238E27FC236}">
                <a16:creationId xmlns:a16="http://schemas.microsoft.com/office/drawing/2014/main" id="{B24D63EF-2819-B9FC-988B-A03D0701A1DA}"/>
              </a:ext>
            </a:extLst>
          </p:cNvPr>
          <p:cNvPicPr>
            <a:picLocks noChangeAspect="1"/>
          </p:cNvPicPr>
          <p:nvPr/>
        </p:nvPicPr>
        <p:blipFill>
          <a:blip r:embed="rId4"/>
          <a:srcRect/>
          <a:stretch/>
        </p:blipFill>
        <p:spPr>
          <a:xfrm>
            <a:off x="6487977" y="2292210"/>
            <a:ext cx="2912081" cy="2286000"/>
          </a:xfrm>
          <a:prstGeom prst="rect">
            <a:avLst/>
          </a:prstGeom>
        </p:spPr>
      </p:pic>
      <p:pic>
        <p:nvPicPr>
          <p:cNvPr id="6" name="Picture 5" descr="Chart, scatter chart&#10;&#10;Description automatically generated">
            <a:extLst>
              <a:ext uri="{FF2B5EF4-FFF2-40B4-BE49-F238E27FC236}">
                <a16:creationId xmlns:a16="http://schemas.microsoft.com/office/drawing/2014/main" id="{1C5727E6-3B7E-BD78-AC28-4C03FD778A68}"/>
              </a:ext>
            </a:extLst>
          </p:cNvPr>
          <p:cNvPicPr>
            <a:picLocks noChangeAspect="1"/>
          </p:cNvPicPr>
          <p:nvPr/>
        </p:nvPicPr>
        <p:blipFill>
          <a:blip r:embed="rId5"/>
          <a:stretch>
            <a:fillRect/>
          </a:stretch>
        </p:blipFill>
        <p:spPr>
          <a:xfrm>
            <a:off x="6487977" y="6210"/>
            <a:ext cx="2871088" cy="2286000"/>
          </a:xfrm>
          <a:prstGeom prst="rect">
            <a:avLst/>
          </a:prstGeom>
        </p:spPr>
      </p:pic>
      <p:pic>
        <p:nvPicPr>
          <p:cNvPr id="10" name="Picture 9" descr="Chart, line chart&#10;&#10;Description automatically generated">
            <a:extLst>
              <a:ext uri="{FF2B5EF4-FFF2-40B4-BE49-F238E27FC236}">
                <a16:creationId xmlns:a16="http://schemas.microsoft.com/office/drawing/2014/main" id="{495A84B8-FF65-1FC6-C6BE-1F2E3A581147}"/>
              </a:ext>
            </a:extLst>
          </p:cNvPr>
          <p:cNvPicPr>
            <a:picLocks noChangeAspect="1"/>
          </p:cNvPicPr>
          <p:nvPr/>
        </p:nvPicPr>
        <p:blipFill>
          <a:blip r:embed="rId6"/>
          <a:stretch>
            <a:fillRect/>
          </a:stretch>
        </p:blipFill>
        <p:spPr>
          <a:xfrm>
            <a:off x="9314519" y="2312912"/>
            <a:ext cx="2877482" cy="2286000"/>
          </a:xfrm>
          <a:prstGeom prst="rect">
            <a:avLst/>
          </a:prstGeom>
        </p:spPr>
      </p:pic>
      <p:pic>
        <p:nvPicPr>
          <p:cNvPr id="12" name="Picture 11" descr="Chart, line chart&#10;&#10;Description automatically generated">
            <a:extLst>
              <a:ext uri="{FF2B5EF4-FFF2-40B4-BE49-F238E27FC236}">
                <a16:creationId xmlns:a16="http://schemas.microsoft.com/office/drawing/2014/main" id="{30D590EF-8FA2-126E-A7F0-A6846A335D71}"/>
              </a:ext>
            </a:extLst>
          </p:cNvPr>
          <p:cNvPicPr>
            <a:picLocks noChangeAspect="1"/>
          </p:cNvPicPr>
          <p:nvPr/>
        </p:nvPicPr>
        <p:blipFill>
          <a:blip r:embed="rId7"/>
          <a:stretch>
            <a:fillRect/>
          </a:stretch>
        </p:blipFill>
        <p:spPr>
          <a:xfrm>
            <a:off x="9286941" y="6210"/>
            <a:ext cx="2905058" cy="2286000"/>
          </a:xfrm>
          <a:prstGeom prst="rect">
            <a:avLst/>
          </a:prstGeom>
        </p:spPr>
      </p:pic>
      <p:pic>
        <p:nvPicPr>
          <p:cNvPr id="14" name="Picture 13" descr="Chart, line chart, scatter chart&#10;&#10;Description automatically generated">
            <a:extLst>
              <a:ext uri="{FF2B5EF4-FFF2-40B4-BE49-F238E27FC236}">
                <a16:creationId xmlns:a16="http://schemas.microsoft.com/office/drawing/2014/main" id="{5A60CA46-1649-8CCB-F92D-D63AE20F60CE}"/>
              </a:ext>
            </a:extLst>
          </p:cNvPr>
          <p:cNvPicPr>
            <a:picLocks noChangeAspect="1"/>
          </p:cNvPicPr>
          <p:nvPr/>
        </p:nvPicPr>
        <p:blipFill>
          <a:blip r:embed="rId8"/>
          <a:stretch>
            <a:fillRect/>
          </a:stretch>
        </p:blipFill>
        <p:spPr>
          <a:xfrm>
            <a:off x="6494126" y="4583265"/>
            <a:ext cx="2905932" cy="2286000"/>
          </a:xfrm>
          <a:prstGeom prst="rect">
            <a:avLst/>
          </a:prstGeom>
        </p:spPr>
      </p:pic>
      <p:sp>
        <p:nvSpPr>
          <p:cNvPr id="15" name="TextBox 14">
            <a:extLst>
              <a:ext uri="{FF2B5EF4-FFF2-40B4-BE49-F238E27FC236}">
                <a16:creationId xmlns:a16="http://schemas.microsoft.com/office/drawing/2014/main" id="{B05B8101-B4A2-A5E1-D1A6-6520B8085DAD}"/>
              </a:ext>
            </a:extLst>
          </p:cNvPr>
          <p:cNvSpPr txBox="1"/>
          <p:nvPr/>
        </p:nvSpPr>
        <p:spPr>
          <a:xfrm>
            <a:off x="6702505" y="46416"/>
            <a:ext cx="1529586" cy="307777"/>
          </a:xfrm>
          <a:prstGeom prst="rect">
            <a:avLst/>
          </a:prstGeom>
          <a:noFill/>
        </p:spPr>
        <p:txBody>
          <a:bodyPr wrap="none" rtlCol="0">
            <a:spAutoFit/>
          </a:bodyPr>
          <a:lstStyle/>
          <a:p>
            <a:r>
              <a:rPr lang="en-US" sz="1400" b="1"/>
              <a:t>Random Forest</a:t>
            </a:r>
          </a:p>
        </p:txBody>
      </p:sp>
      <p:sp>
        <p:nvSpPr>
          <p:cNvPr id="23" name="TextBox 22">
            <a:extLst>
              <a:ext uri="{FF2B5EF4-FFF2-40B4-BE49-F238E27FC236}">
                <a16:creationId xmlns:a16="http://schemas.microsoft.com/office/drawing/2014/main" id="{CD2B5739-FCC3-370B-4C5C-D191263EF9AE}"/>
              </a:ext>
            </a:extLst>
          </p:cNvPr>
          <p:cNvSpPr txBox="1"/>
          <p:nvPr/>
        </p:nvSpPr>
        <p:spPr>
          <a:xfrm>
            <a:off x="9525521" y="46415"/>
            <a:ext cx="1468672" cy="307777"/>
          </a:xfrm>
          <a:prstGeom prst="rect">
            <a:avLst/>
          </a:prstGeom>
          <a:noFill/>
        </p:spPr>
        <p:txBody>
          <a:bodyPr wrap="none" rtlCol="0">
            <a:spAutoFit/>
          </a:bodyPr>
          <a:lstStyle/>
          <a:p>
            <a:r>
              <a:rPr lang="en-US" sz="1400" b="1"/>
              <a:t>Boosted Trees</a:t>
            </a:r>
          </a:p>
        </p:txBody>
      </p:sp>
      <p:sp>
        <p:nvSpPr>
          <p:cNvPr id="24" name="TextBox 23">
            <a:extLst>
              <a:ext uri="{FF2B5EF4-FFF2-40B4-BE49-F238E27FC236}">
                <a16:creationId xmlns:a16="http://schemas.microsoft.com/office/drawing/2014/main" id="{72606BF4-2321-0AA9-CDB2-C0F38A0E5641}"/>
              </a:ext>
            </a:extLst>
          </p:cNvPr>
          <p:cNvSpPr txBox="1"/>
          <p:nvPr/>
        </p:nvSpPr>
        <p:spPr>
          <a:xfrm>
            <a:off x="7423165" y="3302023"/>
            <a:ext cx="1476686" cy="307777"/>
          </a:xfrm>
          <a:prstGeom prst="rect">
            <a:avLst/>
          </a:prstGeom>
          <a:noFill/>
        </p:spPr>
        <p:txBody>
          <a:bodyPr wrap="none" rtlCol="0">
            <a:spAutoFit/>
          </a:bodyPr>
          <a:lstStyle/>
          <a:p>
            <a:r>
              <a:rPr lang="en-US" sz="1400" b="1"/>
              <a:t>Multiple Linear</a:t>
            </a:r>
          </a:p>
        </p:txBody>
      </p:sp>
      <p:sp>
        <p:nvSpPr>
          <p:cNvPr id="25" name="TextBox 24">
            <a:extLst>
              <a:ext uri="{FF2B5EF4-FFF2-40B4-BE49-F238E27FC236}">
                <a16:creationId xmlns:a16="http://schemas.microsoft.com/office/drawing/2014/main" id="{65A9313E-290A-0D34-62EB-AAE6C50A3424}"/>
              </a:ext>
            </a:extLst>
          </p:cNvPr>
          <p:cNvSpPr txBox="1"/>
          <p:nvPr/>
        </p:nvSpPr>
        <p:spPr>
          <a:xfrm>
            <a:off x="9591085" y="2382646"/>
            <a:ext cx="699230" cy="307777"/>
          </a:xfrm>
          <a:prstGeom prst="rect">
            <a:avLst/>
          </a:prstGeom>
          <a:noFill/>
        </p:spPr>
        <p:txBody>
          <a:bodyPr wrap="none" rtlCol="0">
            <a:spAutoFit/>
          </a:bodyPr>
          <a:lstStyle/>
          <a:p>
            <a:r>
              <a:rPr lang="en-US" sz="1400" b="1"/>
              <a:t>CART</a:t>
            </a:r>
          </a:p>
        </p:txBody>
      </p:sp>
      <p:sp>
        <p:nvSpPr>
          <p:cNvPr id="26" name="TextBox 25">
            <a:extLst>
              <a:ext uri="{FF2B5EF4-FFF2-40B4-BE49-F238E27FC236}">
                <a16:creationId xmlns:a16="http://schemas.microsoft.com/office/drawing/2014/main" id="{D06FB0F4-AC8B-0F0A-45B8-140FF235AF35}"/>
              </a:ext>
            </a:extLst>
          </p:cNvPr>
          <p:cNvSpPr txBox="1"/>
          <p:nvPr/>
        </p:nvSpPr>
        <p:spPr>
          <a:xfrm>
            <a:off x="6744280" y="4619613"/>
            <a:ext cx="1048685" cy="307777"/>
          </a:xfrm>
          <a:prstGeom prst="rect">
            <a:avLst/>
          </a:prstGeom>
          <a:noFill/>
        </p:spPr>
        <p:txBody>
          <a:bodyPr wrap="none" rtlCol="0">
            <a:spAutoFit/>
          </a:bodyPr>
          <a:lstStyle/>
          <a:p>
            <a:r>
              <a:rPr lang="en-US" sz="1400" b="1"/>
              <a:t>Ensemble</a:t>
            </a:r>
          </a:p>
        </p:txBody>
      </p:sp>
    </p:spTree>
    <p:extLst>
      <p:ext uri="{BB962C8B-B14F-4D97-AF65-F5344CB8AC3E}">
        <p14:creationId xmlns:p14="http://schemas.microsoft.com/office/powerpoint/2010/main" val="3014724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3052-C660-F5A4-D3C3-A9E647C78C32}"/>
              </a:ext>
            </a:extLst>
          </p:cNvPr>
          <p:cNvSpPr>
            <a:spLocks noGrp="1"/>
          </p:cNvSpPr>
          <p:nvPr>
            <p:ph type="title"/>
          </p:nvPr>
        </p:nvSpPr>
        <p:spPr/>
        <p:txBody>
          <a:bodyPr/>
          <a:lstStyle/>
          <a:p>
            <a:r>
              <a:rPr lang="en-US"/>
              <a:t>Ensemble Model Output</a:t>
            </a:r>
          </a:p>
        </p:txBody>
      </p:sp>
      <p:sp>
        <p:nvSpPr>
          <p:cNvPr id="3" name="Content Placeholder 2">
            <a:extLst>
              <a:ext uri="{FF2B5EF4-FFF2-40B4-BE49-F238E27FC236}">
                <a16:creationId xmlns:a16="http://schemas.microsoft.com/office/drawing/2014/main" id="{381838CF-44BC-6FE8-A04C-C6738996C61F}"/>
              </a:ext>
            </a:extLst>
          </p:cNvPr>
          <p:cNvSpPr>
            <a:spLocks noGrp="1"/>
          </p:cNvSpPr>
          <p:nvPr>
            <p:ph idx="1"/>
          </p:nvPr>
        </p:nvSpPr>
        <p:spPr>
          <a:xfrm>
            <a:off x="565150" y="2160016"/>
            <a:ext cx="4689169" cy="3601212"/>
          </a:xfrm>
        </p:spPr>
        <p:txBody>
          <a:bodyPr vert="horz" lIns="91440" tIns="45720" rIns="91440" bIns="45720" rtlCol="0" anchor="t">
            <a:normAutofit/>
          </a:bodyPr>
          <a:lstStyle/>
          <a:p>
            <a:r>
              <a:rPr lang="en-US" sz="1800">
                <a:ea typeface="+mn-lt"/>
                <a:cs typeface="+mn-lt"/>
              </a:rPr>
              <a:t>Model performs very well</a:t>
            </a:r>
          </a:p>
          <a:p>
            <a:endParaRPr lang="en-US" sz="1800">
              <a:ea typeface="+mn-lt"/>
              <a:cs typeface="+mn-lt"/>
            </a:endParaRPr>
          </a:p>
          <a:p>
            <a:r>
              <a:rPr lang="en-US" sz="1800">
                <a:ea typeface="+mn-lt"/>
                <a:cs typeface="+mn-lt"/>
              </a:rPr>
              <a:t>We hypothesize that the model would be even better with out the impact of COVID-19.</a:t>
            </a:r>
            <a:endParaRPr lang="en-US" sz="1800"/>
          </a:p>
          <a:p>
            <a:endParaRPr lang="en-US" sz="1800"/>
          </a:p>
          <a:p>
            <a:r>
              <a:rPr lang="en-US" sz="1800">
                <a:ea typeface="+mn-lt"/>
                <a:cs typeface="+mn-lt"/>
              </a:rPr>
              <a:t>Next, we’ll discuss secondary research objectives for our project.</a:t>
            </a:r>
            <a:endParaRPr lang="en-US" sz="1800"/>
          </a:p>
        </p:txBody>
      </p:sp>
      <p:pic>
        <p:nvPicPr>
          <p:cNvPr id="9" name="Picture 8" descr="Chart, bar chart&#10;&#10;Description automatically generated">
            <a:extLst>
              <a:ext uri="{FF2B5EF4-FFF2-40B4-BE49-F238E27FC236}">
                <a16:creationId xmlns:a16="http://schemas.microsoft.com/office/drawing/2014/main" id="{D4DD1FF8-3910-4FBF-86CE-8A104E45A1E1}"/>
              </a:ext>
            </a:extLst>
          </p:cNvPr>
          <p:cNvPicPr>
            <a:picLocks noChangeAspect="1"/>
          </p:cNvPicPr>
          <p:nvPr/>
        </p:nvPicPr>
        <p:blipFill>
          <a:blip r:embed="rId3"/>
          <a:stretch>
            <a:fillRect/>
          </a:stretch>
        </p:blipFill>
        <p:spPr>
          <a:xfrm>
            <a:off x="6199748" y="2102656"/>
            <a:ext cx="5992251" cy="3040844"/>
          </a:xfrm>
          <a:prstGeom prst="rect">
            <a:avLst/>
          </a:prstGeom>
        </p:spPr>
      </p:pic>
    </p:spTree>
    <p:extLst>
      <p:ext uri="{BB962C8B-B14F-4D97-AF65-F5344CB8AC3E}">
        <p14:creationId xmlns:p14="http://schemas.microsoft.com/office/powerpoint/2010/main" val="1495839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3052-C660-F5A4-D3C3-A9E647C78C32}"/>
              </a:ext>
            </a:extLst>
          </p:cNvPr>
          <p:cNvSpPr>
            <a:spLocks noGrp="1"/>
          </p:cNvSpPr>
          <p:nvPr>
            <p:ph type="title"/>
          </p:nvPr>
        </p:nvSpPr>
        <p:spPr/>
        <p:txBody>
          <a:bodyPr>
            <a:normAutofit fontScale="90000"/>
          </a:bodyPr>
          <a:lstStyle/>
          <a:p>
            <a:r>
              <a:rPr lang="en-US"/>
              <a:t>Secondary Problem Statement:</a:t>
            </a:r>
            <a:br>
              <a:rPr lang="en-US"/>
            </a:br>
            <a:r>
              <a:rPr lang="en-US"/>
              <a:t>Marketing Campaign </a:t>
            </a:r>
          </a:p>
        </p:txBody>
      </p:sp>
      <p:sp>
        <p:nvSpPr>
          <p:cNvPr id="3" name="Content Placeholder 2">
            <a:extLst>
              <a:ext uri="{FF2B5EF4-FFF2-40B4-BE49-F238E27FC236}">
                <a16:creationId xmlns:a16="http://schemas.microsoft.com/office/drawing/2014/main" id="{381838CF-44BC-6FE8-A04C-C6738996C61F}"/>
              </a:ext>
            </a:extLst>
          </p:cNvPr>
          <p:cNvSpPr>
            <a:spLocks noGrp="1"/>
          </p:cNvSpPr>
          <p:nvPr>
            <p:ph idx="1"/>
          </p:nvPr>
        </p:nvSpPr>
        <p:spPr>
          <a:xfrm>
            <a:off x="565150" y="2160016"/>
            <a:ext cx="4689169" cy="3601212"/>
          </a:xfrm>
        </p:spPr>
        <p:txBody>
          <a:bodyPr vert="horz" lIns="91440" tIns="45720" rIns="91440" bIns="45720" rtlCol="0" anchor="t">
            <a:normAutofit/>
          </a:bodyPr>
          <a:lstStyle/>
          <a:p>
            <a:r>
              <a:rPr lang="en-US" sz="1800">
                <a:ea typeface="+mn-lt"/>
                <a:cs typeface="+mn-lt"/>
              </a:rPr>
              <a:t>Recommend a targeted marketing campaign for market share growth, and then forecast gains</a:t>
            </a:r>
            <a:endParaRPr lang="en-US" sz="1800"/>
          </a:p>
          <a:p>
            <a:pPr marL="0" indent="0">
              <a:buNone/>
            </a:pPr>
            <a:endParaRPr lang="en-US" sz="1800"/>
          </a:p>
          <a:p>
            <a:endParaRPr lang="en-US" sz="1800"/>
          </a:p>
        </p:txBody>
      </p:sp>
      <p:pic>
        <p:nvPicPr>
          <p:cNvPr id="4" name="Picture 6" descr="Chart, bar chart&#10;&#10;Description automatically generated">
            <a:extLst>
              <a:ext uri="{FF2B5EF4-FFF2-40B4-BE49-F238E27FC236}">
                <a16:creationId xmlns:a16="http://schemas.microsoft.com/office/drawing/2014/main" id="{A949339B-9038-29F9-A995-8B750DBBF174}"/>
              </a:ext>
            </a:extLst>
          </p:cNvPr>
          <p:cNvPicPr>
            <a:picLocks noChangeAspect="1"/>
          </p:cNvPicPr>
          <p:nvPr/>
        </p:nvPicPr>
        <p:blipFill>
          <a:blip r:embed="rId3"/>
          <a:stretch>
            <a:fillRect/>
          </a:stretch>
        </p:blipFill>
        <p:spPr>
          <a:xfrm>
            <a:off x="6615823" y="1447124"/>
            <a:ext cx="3476656" cy="4212835"/>
          </a:xfrm>
          <a:prstGeom prst="rect">
            <a:avLst/>
          </a:prstGeom>
        </p:spPr>
      </p:pic>
      <p:graphicFrame>
        <p:nvGraphicFramePr>
          <p:cNvPr id="5" name="Table 4">
            <a:extLst>
              <a:ext uri="{FF2B5EF4-FFF2-40B4-BE49-F238E27FC236}">
                <a16:creationId xmlns:a16="http://schemas.microsoft.com/office/drawing/2014/main" id="{19D5C4CF-1CD5-55D4-66F9-3AB8F7CDDEB7}"/>
              </a:ext>
            </a:extLst>
          </p:cNvPr>
          <p:cNvGraphicFramePr>
            <a:graphicFrameLocks noGrp="1"/>
          </p:cNvGraphicFramePr>
          <p:nvPr>
            <p:extLst>
              <p:ext uri="{D42A27DB-BD31-4B8C-83A1-F6EECF244321}">
                <p14:modId xmlns:p14="http://schemas.microsoft.com/office/powerpoint/2010/main" val="2189716939"/>
              </p:ext>
            </p:extLst>
          </p:nvPr>
        </p:nvGraphicFramePr>
        <p:xfrm>
          <a:off x="885518" y="3684270"/>
          <a:ext cx="4793133" cy="1600964"/>
        </p:xfrm>
        <a:graphic>
          <a:graphicData uri="http://schemas.openxmlformats.org/drawingml/2006/table">
            <a:tbl>
              <a:tblPr/>
              <a:tblGrid>
                <a:gridCol w="3882647">
                  <a:extLst>
                    <a:ext uri="{9D8B030D-6E8A-4147-A177-3AD203B41FA5}">
                      <a16:colId xmlns:a16="http://schemas.microsoft.com/office/drawing/2014/main" val="1885633994"/>
                    </a:ext>
                  </a:extLst>
                </a:gridCol>
                <a:gridCol w="910486">
                  <a:extLst>
                    <a:ext uri="{9D8B030D-6E8A-4147-A177-3AD203B41FA5}">
                      <a16:colId xmlns:a16="http://schemas.microsoft.com/office/drawing/2014/main" val="1421797851"/>
                    </a:ext>
                  </a:extLst>
                </a:gridCol>
              </a:tblGrid>
              <a:tr h="294694">
                <a:tc>
                  <a:txBody>
                    <a:bodyPr/>
                    <a:lstStyle/>
                    <a:p>
                      <a:pPr algn="l" fontAlgn="b"/>
                      <a:r>
                        <a:rPr lang="en-US" sz="1500" b="1" i="0" u="none" strike="noStrike">
                          <a:solidFill>
                            <a:srgbClr val="404040"/>
                          </a:solidFill>
                          <a:effectLst/>
                          <a:latin typeface="Calibri" panose="020F0502020204030204" pitchFamily="34" charset="0"/>
                        </a:rPr>
                        <a:t>2021 Paid Search Industry Benchmarks</a:t>
                      </a:r>
                    </a:p>
                  </a:txBody>
                  <a:tcPr marL="10450" marR="10450" marT="10450" marB="50161" anchor="b">
                    <a:lnL>
                      <a:noFill/>
                    </a:lnL>
                    <a:lnR>
                      <a:noFill/>
                    </a:lnR>
                    <a:lnT>
                      <a:noFill/>
                    </a:lnT>
                    <a:lnB>
                      <a:noFill/>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10450" marR="10450" marT="10450" marB="50161" anchor="b">
                    <a:lnL>
                      <a:noFill/>
                    </a:lnL>
                    <a:lnR>
                      <a:noFill/>
                    </a:lnR>
                    <a:lnT>
                      <a:noFill/>
                    </a:lnT>
                    <a:lnB>
                      <a:noFill/>
                    </a:lnB>
                  </a:tcPr>
                </a:tc>
                <a:extLst>
                  <a:ext uri="{0D108BD9-81ED-4DB2-BD59-A6C34878D82A}">
                    <a16:rowId xmlns:a16="http://schemas.microsoft.com/office/drawing/2014/main" val="3700986465"/>
                  </a:ext>
                </a:extLst>
              </a:tr>
              <a:tr h="261254">
                <a:tc>
                  <a:txBody>
                    <a:bodyPr/>
                    <a:lstStyle/>
                    <a:p>
                      <a:pPr algn="l" fontAlgn="b"/>
                      <a:r>
                        <a:rPr lang="en-US" sz="1300" b="0" i="0" u="none" strike="noStrike">
                          <a:solidFill>
                            <a:srgbClr val="404040"/>
                          </a:solidFill>
                          <a:effectLst/>
                          <a:latin typeface="Calibri" panose="020F0502020204030204" pitchFamily="34" charset="0"/>
                        </a:rPr>
                        <a:t>Automotive — Repair, Service &amp; Parts</a:t>
                      </a:r>
                    </a:p>
                  </a:txBody>
                  <a:tcPr marL="10450" marR="10450" marT="10450" marB="50161" anchor="b">
                    <a:lnL>
                      <a:noFill/>
                    </a:lnL>
                    <a:lnR>
                      <a:noFill/>
                    </a:lnR>
                    <a:lnT>
                      <a:noFill/>
                    </a:lnT>
                    <a:lnB w="6350" cap="flat" cmpd="sng" algn="ctr">
                      <a:solidFill>
                        <a:srgbClr val="BFBFBF"/>
                      </a:solidFill>
                      <a:prstDash val="solid"/>
                      <a:round/>
                      <a:headEnd type="none" w="med" len="med"/>
                      <a:tailEnd type="none" w="med" len="med"/>
                    </a:lnB>
                  </a:tcPr>
                </a:tc>
                <a:tc>
                  <a:txBody>
                    <a:bodyPr/>
                    <a:lstStyle/>
                    <a:p>
                      <a:pPr algn="l" fontAlgn="b"/>
                      <a:endParaRPr lang="en-US" sz="1300" b="0" i="0" u="none" strike="noStrike">
                        <a:solidFill>
                          <a:srgbClr val="000000"/>
                        </a:solidFill>
                        <a:effectLst/>
                        <a:latin typeface="Calibri" panose="020F0502020204030204" pitchFamily="34" charset="0"/>
                      </a:endParaRPr>
                    </a:p>
                  </a:txBody>
                  <a:tcPr marL="10450" marR="10450" marT="10450" marB="50161" anchor="b">
                    <a:lnL>
                      <a:noFill/>
                    </a:lnL>
                    <a:lnR>
                      <a:noFill/>
                    </a:lnR>
                    <a:lnT>
                      <a:noFill/>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422876802"/>
                  </a:ext>
                </a:extLst>
              </a:tr>
              <a:tr h="261254">
                <a:tc>
                  <a:txBody>
                    <a:bodyPr/>
                    <a:lstStyle/>
                    <a:p>
                      <a:pPr algn="l" fontAlgn="b"/>
                      <a:r>
                        <a:rPr lang="en-US" sz="1300" b="0" i="0" u="none" strike="noStrike">
                          <a:solidFill>
                            <a:srgbClr val="000000"/>
                          </a:solidFill>
                          <a:effectLst/>
                          <a:latin typeface="Calibri" panose="020F0502020204030204" pitchFamily="34" charset="0"/>
                        </a:rPr>
                        <a:t>CTR</a:t>
                      </a:r>
                    </a:p>
                  </a:txBody>
                  <a:tcPr marL="10450" marR="10450" marT="10450" marB="50161"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r" fontAlgn="b"/>
                      <a:r>
                        <a:rPr lang="en-US" sz="1300" b="0" i="0" u="none" strike="noStrike">
                          <a:solidFill>
                            <a:srgbClr val="404040"/>
                          </a:solidFill>
                          <a:effectLst/>
                          <a:latin typeface="Unify Sans Regular"/>
                        </a:rPr>
                        <a:t>5.39%</a:t>
                      </a:r>
                    </a:p>
                  </a:txBody>
                  <a:tcPr marL="10450" marR="10450" marT="10450" marB="50161"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3273588"/>
                  </a:ext>
                </a:extLst>
              </a:tr>
              <a:tr h="261254">
                <a:tc>
                  <a:txBody>
                    <a:bodyPr/>
                    <a:lstStyle/>
                    <a:p>
                      <a:pPr algn="l" fontAlgn="b"/>
                      <a:r>
                        <a:rPr lang="en-US" sz="1300" b="0" i="0" u="none" strike="noStrike">
                          <a:solidFill>
                            <a:srgbClr val="000000"/>
                          </a:solidFill>
                          <a:effectLst/>
                          <a:latin typeface="Calibri" panose="020F0502020204030204" pitchFamily="34" charset="0"/>
                        </a:rPr>
                        <a:t>CPC</a:t>
                      </a:r>
                    </a:p>
                  </a:txBody>
                  <a:tcPr marL="10450" marR="10450" marT="10450" marB="50161"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r" fontAlgn="b"/>
                      <a:r>
                        <a:rPr lang="en-US" sz="1300" b="0" i="0" u="none" strike="noStrike">
                          <a:solidFill>
                            <a:srgbClr val="404040"/>
                          </a:solidFill>
                          <a:effectLst/>
                          <a:latin typeface="Unify Sans Regular"/>
                        </a:rPr>
                        <a:t>$3.19 </a:t>
                      </a:r>
                    </a:p>
                  </a:txBody>
                  <a:tcPr marL="10450" marR="10450" marT="10450" marB="50161"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83306682"/>
                  </a:ext>
                </a:extLst>
              </a:tr>
              <a:tr h="261254">
                <a:tc>
                  <a:txBody>
                    <a:bodyPr/>
                    <a:lstStyle/>
                    <a:p>
                      <a:pPr algn="l" fontAlgn="b"/>
                      <a:r>
                        <a:rPr lang="en-US" sz="1300" b="0" i="0" u="none" strike="noStrike">
                          <a:solidFill>
                            <a:srgbClr val="000000"/>
                          </a:solidFill>
                          <a:effectLst/>
                          <a:latin typeface="Calibri" panose="020F0502020204030204" pitchFamily="34" charset="0"/>
                        </a:rPr>
                        <a:t>Conversion Rate</a:t>
                      </a:r>
                    </a:p>
                  </a:txBody>
                  <a:tcPr marL="10450" marR="10450" marT="10450" marB="50161"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r" fontAlgn="b"/>
                      <a:r>
                        <a:rPr lang="en-US" sz="1300" b="0" i="0" u="none" strike="noStrike">
                          <a:solidFill>
                            <a:srgbClr val="404040"/>
                          </a:solidFill>
                          <a:effectLst/>
                          <a:latin typeface="Unify Sans Regular"/>
                        </a:rPr>
                        <a:t>15.23%</a:t>
                      </a:r>
                    </a:p>
                  </a:txBody>
                  <a:tcPr marL="10450" marR="10450" marT="10450" marB="50161"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55754589"/>
                  </a:ext>
                </a:extLst>
              </a:tr>
              <a:tr h="261254">
                <a:tc>
                  <a:txBody>
                    <a:bodyPr/>
                    <a:lstStyle/>
                    <a:p>
                      <a:pPr algn="l" fontAlgn="b"/>
                      <a:r>
                        <a:rPr lang="en-US" sz="1300" b="0" i="0" u="none" strike="noStrike">
                          <a:solidFill>
                            <a:srgbClr val="000000"/>
                          </a:solidFill>
                          <a:effectLst/>
                          <a:latin typeface="Calibri" panose="020F0502020204030204" pitchFamily="34" charset="0"/>
                        </a:rPr>
                        <a:t>Cost-per-Lead</a:t>
                      </a:r>
                    </a:p>
                  </a:txBody>
                  <a:tcPr marL="10450" marR="10450" marT="10450" marB="50161"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r" fontAlgn="b"/>
                      <a:r>
                        <a:rPr lang="en-US" sz="1300" b="0" i="0" u="none" strike="noStrike">
                          <a:solidFill>
                            <a:srgbClr val="404040"/>
                          </a:solidFill>
                          <a:effectLst/>
                          <a:latin typeface="Unify Sans Regular"/>
                        </a:rPr>
                        <a:t>$17.81 </a:t>
                      </a:r>
                    </a:p>
                  </a:txBody>
                  <a:tcPr marL="10450" marR="10450" marT="10450" marB="50161"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03198642"/>
                  </a:ext>
                </a:extLst>
              </a:tr>
            </a:tbl>
          </a:graphicData>
        </a:graphic>
      </p:graphicFrame>
    </p:spTree>
    <p:extLst>
      <p:ext uri="{BB962C8B-B14F-4D97-AF65-F5344CB8AC3E}">
        <p14:creationId xmlns:p14="http://schemas.microsoft.com/office/powerpoint/2010/main" val="3863537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3052-C660-F5A4-D3C3-A9E647C78C32}"/>
              </a:ext>
            </a:extLst>
          </p:cNvPr>
          <p:cNvSpPr>
            <a:spLocks noGrp="1"/>
          </p:cNvSpPr>
          <p:nvPr>
            <p:ph type="title"/>
          </p:nvPr>
        </p:nvSpPr>
        <p:spPr/>
        <p:txBody>
          <a:bodyPr>
            <a:normAutofit fontScale="90000"/>
          </a:bodyPr>
          <a:lstStyle/>
          <a:p>
            <a:r>
              <a:rPr lang="en-US"/>
              <a:t>Marketing Campaign – Financials </a:t>
            </a:r>
          </a:p>
        </p:txBody>
      </p:sp>
      <p:sp>
        <p:nvSpPr>
          <p:cNvPr id="3" name="Content Placeholder 2">
            <a:extLst>
              <a:ext uri="{FF2B5EF4-FFF2-40B4-BE49-F238E27FC236}">
                <a16:creationId xmlns:a16="http://schemas.microsoft.com/office/drawing/2014/main" id="{381838CF-44BC-6FE8-A04C-C6738996C61F}"/>
              </a:ext>
            </a:extLst>
          </p:cNvPr>
          <p:cNvSpPr>
            <a:spLocks noGrp="1"/>
          </p:cNvSpPr>
          <p:nvPr>
            <p:ph idx="1"/>
          </p:nvPr>
        </p:nvSpPr>
        <p:spPr>
          <a:xfrm>
            <a:off x="565150" y="2160016"/>
            <a:ext cx="4613910" cy="1926694"/>
          </a:xfrm>
        </p:spPr>
        <p:txBody>
          <a:bodyPr vert="horz" lIns="91440" tIns="45720" rIns="91440" bIns="45720" rtlCol="0" anchor="t">
            <a:normAutofit/>
          </a:bodyPr>
          <a:lstStyle/>
          <a:p>
            <a:r>
              <a:rPr lang="en-US" sz="1800"/>
              <a:t>In-order-to build out a costing model of shop performance, we sourced average financial metrics from an industry publication. We adjusted the ARO to $2400 to account for collisions being a higher cost service. </a:t>
            </a:r>
          </a:p>
          <a:p>
            <a:endParaRPr lang="en-US" sz="1800"/>
          </a:p>
          <a:p>
            <a:endParaRPr lang="en-US" sz="1800"/>
          </a:p>
        </p:txBody>
      </p:sp>
      <p:pic>
        <p:nvPicPr>
          <p:cNvPr id="4" name="Picture 6">
            <a:extLst>
              <a:ext uri="{FF2B5EF4-FFF2-40B4-BE49-F238E27FC236}">
                <a16:creationId xmlns:a16="http://schemas.microsoft.com/office/drawing/2014/main" id="{B050BC68-6D26-5D15-D369-CFB1237503AF}"/>
              </a:ext>
            </a:extLst>
          </p:cNvPr>
          <p:cNvPicPr>
            <a:picLocks noChangeAspect="1"/>
          </p:cNvPicPr>
          <p:nvPr/>
        </p:nvPicPr>
        <p:blipFill>
          <a:blip r:embed="rId3"/>
          <a:stretch>
            <a:fillRect/>
          </a:stretch>
        </p:blipFill>
        <p:spPr>
          <a:xfrm>
            <a:off x="5524030" y="1991853"/>
            <a:ext cx="5076236" cy="3391703"/>
          </a:xfrm>
          <a:prstGeom prst="rect">
            <a:avLst/>
          </a:prstGeom>
        </p:spPr>
      </p:pic>
      <p:graphicFrame>
        <p:nvGraphicFramePr>
          <p:cNvPr id="8" name="Table 7">
            <a:extLst>
              <a:ext uri="{FF2B5EF4-FFF2-40B4-BE49-F238E27FC236}">
                <a16:creationId xmlns:a16="http://schemas.microsoft.com/office/drawing/2014/main" id="{38860015-D311-6937-E082-E4645B0B1900}"/>
              </a:ext>
            </a:extLst>
          </p:cNvPr>
          <p:cNvGraphicFramePr>
            <a:graphicFrameLocks noGrp="1"/>
          </p:cNvGraphicFramePr>
          <p:nvPr>
            <p:extLst>
              <p:ext uri="{D42A27DB-BD31-4B8C-83A1-F6EECF244321}">
                <p14:modId xmlns:p14="http://schemas.microsoft.com/office/powerpoint/2010/main" val="3326042881"/>
              </p:ext>
            </p:extLst>
          </p:nvPr>
        </p:nvGraphicFramePr>
        <p:xfrm>
          <a:off x="822960" y="4346474"/>
          <a:ext cx="4356100" cy="1009650"/>
        </p:xfrm>
        <a:graphic>
          <a:graphicData uri="http://schemas.openxmlformats.org/drawingml/2006/table">
            <a:tbl>
              <a:tblPr/>
              <a:tblGrid>
                <a:gridCol w="3528631">
                  <a:extLst>
                    <a:ext uri="{9D8B030D-6E8A-4147-A177-3AD203B41FA5}">
                      <a16:colId xmlns:a16="http://schemas.microsoft.com/office/drawing/2014/main" val="3711970845"/>
                    </a:ext>
                  </a:extLst>
                </a:gridCol>
                <a:gridCol w="827469">
                  <a:extLst>
                    <a:ext uri="{9D8B030D-6E8A-4147-A177-3AD203B41FA5}">
                      <a16:colId xmlns:a16="http://schemas.microsoft.com/office/drawing/2014/main" val="1546182441"/>
                    </a:ext>
                  </a:extLst>
                </a:gridCol>
              </a:tblGrid>
              <a:tr h="371475">
                <a:tc>
                  <a:txBody>
                    <a:bodyPr/>
                    <a:lstStyle/>
                    <a:p>
                      <a:pPr algn="l" fontAlgn="b"/>
                      <a:r>
                        <a:rPr lang="en-US" sz="1400" b="1" i="0" u="none" strike="noStrike">
                          <a:solidFill>
                            <a:srgbClr val="404040"/>
                          </a:solidFill>
                          <a:effectLst/>
                          <a:latin typeface="Calibri" panose="020F0502020204030204" pitchFamily="34" charset="0"/>
                        </a:rPr>
                        <a:t>Average Repair Shop Financial Metrics</a:t>
                      </a:r>
                    </a:p>
                  </a:txBody>
                  <a:tcPr marL="9525" marR="9525" marT="9525" marB="0" anchor="b">
                    <a:lnL>
                      <a:noFill/>
                    </a:lnL>
                    <a:lnR>
                      <a:noFill/>
                    </a:lnR>
                    <a:lnT>
                      <a:noFill/>
                    </a:lnT>
                    <a:lnB w="6350" cap="flat" cmpd="sng" algn="ctr">
                      <a:solidFill>
                        <a:srgbClr val="BFBFBF"/>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856703745"/>
                  </a:ext>
                </a:extLst>
              </a:tr>
              <a:tr h="238125">
                <a:tc>
                  <a:txBody>
                    <a:bodyPr/>
                    <a:lstStyle/>
                    <a:p>
                      <a:pPr algn="l" fontAlgn="b"/>
                      <a:r>
                        <a:rPr lang="en-US" sz="1200" b="0" i="0" u="none" strike="noStrike">
                          <a:solidFill>
                            <a:srgbClr val="000000"/>
                          </a:solidFill>
                          <a:effectLst/>
                          <a:latin typeface="Calibri" panose="020F0502020204030204" pitchFamily="34" charset="0"/>
                        </a:rPr>
                        <a:t>Average Repair Order (Units)</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r" fontAlgn="b"/>
                      <a:r>
                        <a:rPr lang="en-US" sz="1200" b="0" i="0" u="none" strike="noStrike">
                          <a:solidFill>
                            <a:srgbClr val="404040"/>
                          </a:solidFill>
                          <a:effectLst/>
                          <a:latin typeface="Unify Sans Regular"/>
                        </a:rPr>
                        <a:t>$2,400 </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858678146"/>
                  </a:ext>
                </a:extLst>
              </a:tr>
              <a:tr h="200025">
                <a:tc>
                  <a:txBody>
                    <a:bodyPr/>
                    <a:lstStyle/>
                    <a:p>
                      <a:pPr algn="l" fontAlgn="b"/>
                      <a:r>
                        <a:rPr lang="en-US" sz="1200" b="0" i="0" u="none" strike="noStrike">
                          <a:solidFill>
                            <a:srgbClr val="000000"/>
                          </a:solidFill>
                          <a:effectLst/>
                          <a:latin typeface="Calibri" panose="020F0502020204030204" pitchFamily="34" charset="0"/>
                        </a:rPr>
                        <a:t>Gross Profit</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r" fontAlgn="b"/>
                      <a:r>
                        <a:rPr lang="en-US" sz="1200" b="0" i="0" u="none" strike="noStrike">
                          <a:solidFill>
                            <a:srgbClr val="404040"/>
                          </a:solidFill>
                          <a:effectLst/>
                          <a:latin typeface="Unify Sans Regular"/>
                        </a:rPr>
                        <a:t>40%</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59447745"/>
                  </a:ext>
                </a:extLst>
              </a:tr>
              <a:tr h="200025">
                <a:tc>
                  <a:txBody>
                    <a:bodyPr/>
                    <a:lstStyle/>
                    <a:p>
                      <a:pPr algn="l" fontAlgn="b"/>
                      <a:r>
                        <a:rPr lang="en-US" sz="1200" b="0" i="0" u="none" strike="noStrike">
                          <a:solidFill>
                            <a:srgbClr val="000000"/>
                          </a:solidFill>
                          <a:effectLst/>
                          <a:latin typeface="Calibri" panose="020F0502020204030204" pitchFamily="34" charset="0"/>
                        </a:rPr>
                        <a:t>Net Profit Margin</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r" fontAlgn="b"/>
                      <a:r>
                        <a:rPr lang="en-US" sz="1200" b="0" i="0" u="none" strike="noStrike">
                          <a:solidFill>
                            <a:srgbClr val="404040"/>
                          </a:solidFill>
                          <a:effectLst/>
                          <a:latin typeface="Unify Sans Regular"/>
                        </a:rPr>
                        <a:t>10%</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704231612"/>
                  </a:ext>
                </a:extLst>
              </a:tr>
            </a:tbl>
          </a:graphicData>
        </a:graphic>
      </p:graphicFrame>
    </p:spTree>
    <p:extLst>
      <p:ext uri="{BB962C8B-B14F-4D97-AF65-F5344CB8AC3E}">
        <p14:creationId xmlns:p14="http://schemas.microsoft.com/office/powerpoint/2010/main" val="3991173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C22BE4-E827-70A8-A0F8-BEDAD5EBE2E5}"/>
              </a:ext>
            </a:extLst>
          </p:cNvPr>
          <p:cNvSpPr/>
          <p:nvPr/>
        </p:nvSpPr>
        <p:spPr>
          <a:xfrm>
            <a:off x="6096000" y="1472184"/>
            <a:ext cx="5077968" cy="3712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53052-C660-F5A4-D3C3-A9E647C78C32}"/>
              </a:ext>
            </a:extLst>
          </p:cNvPr>
          <p:cNvSpPr>
            <a:spLocks noGrp="1"/>
          </p:cNvSpPr>
          <p:nvPr>
            <p:ph type="title"/>
          </p:nvPr>
        </p:nvSpPr>
        <p:spPr/>
        <p:txBody>
          <a:bodyPr>
            <a:normAutofit fontScale="90000"/>
          </a:bodyPr>
          <a:lstStyle/>
          <a:p>
            <a:r>
              <a:rPr lang="en-US"/>
              <a:t>Marketing Campaign - Performance</a:t>
            </a:r>
          </a:p>
        </p:txBody>
      </p:sp>
      <p:sp>
        <p:nvSpPr>
          <p:cNvPr id="3" name="Content Placeholder 2">
            <a:extLst>
              <a:ext uri="{FF2B5EF4-FFF2-40B4-BE49-F238E27FC236}">
                <a16:creationId xmlns:a16="http://schemas.microsoft.com/office/drawing/2014/main" id="{381838CF-44BC-6FE8-A04C-C6738996C61F}"/>
              </a:ext>
            </a:extLst>
          </p:cNvPr>
          <p:cNvSpPr>
            <a:spLocks noGrp="1"/>
          </p:cNvSpPr>
          <p:nvPr>
            <p:ph idx="1"/>
          </p:nvPr>
        </p:nvSpPr>
        <p:spPr>
          <a:xfrm>
            <a:off x="565150" y="2160016"/>
            <a:ext cx="4689169" cy="3601212"/>
          </a:xfrm>
        </p:spPr>
        <p:txBody>
          <a:bodyPr vert="horz" lIns="91440" tIns="45720" rIns="91440" bIns="45720" rtlCol="0" anchor="t">
            <a:normAutofit/>
          </a:bodyPr>
          <a:lstStyle/>
          <a:p>
            <a:r>
              <a:rPr lang="en-US" sz="1800">
                <a:ea typeface="+mn-lt"/>
                <a:cs typeface="+mn-lt"/>
              </a:rPr>
              <a:t>Using the Industry Search Benchmarks and Financial metrics we were able to cost out performance of three different Search Ad Spends.</a:t>
            </a:r>
          </a:p>
          <a:p>
            <a:r>
              <a:rPr lang="en-US" sz="1800">
                <a:ea typeface="+mn-lt"/>
                <a:cs typeface="+mn-lt"/>
              </a:rPr>
              <a:t>If we have a Market Share Goal of reaching 25 basis points, we can see that a $300 monthly ad campaign gets closest to achieving this. </a:t>
            </a:r>
            <a:endParaRPr lang="en-US" sz="1800"/>
          </a:p>
          <a:p>
            <a:endParaRPr lang="en-US" sz="1800"/>
          </a:p>
          <a:p>
            <a:pPr marL="0" indent="0">
              <a:buNone/>
            </a:pPr>
            <a:endParaRPr lang="en-US" sz="1800"/>
          </a:p>
        </p:txBody>
      </p:sp>
      <p:graphicFrame>
        <p:nvGraphicFramePr>
          <p:cNvPr id="6" name="Table 5">
            <a:extLst>
              <a:ext uri="{FF2B5EF4-FFF2-40B4-BE49-F238E27FC236}">
                <a16:creationId xmlns:a16="http://schemas.microsoft.com/office/drawing/2014/main" id="{369533BF-CEAE-2A43-7725-62A329B0FDA4}"/>
              </a:ext>
            </a:extLst>
          </p:cNvPr>
          <p:cNvGraphicFramePr>
            <a:graphicFrameLocks noGrp="1"/>
          </p:cNvGraphicFramePr>
          <p:nvPr>
            <p:extLst>
              <p:ext uri="{D42A27DB-BD31-4B8C-83A1-F6EECF244321}">
                <p14:modId xmlns:p14="http://schemas.microsoft.com/office/powerpoint/2010/main" val="3344995479"/>
              </p:ext>
            </p:extLst>
          </p:nvPr>
        </p:nvGraphicFramePr>
        <p:xfrm>
          <a:off x="6315226" y="1609852"/>
          <a:ext cx="4690722" cy="3460398"/>
        </p:xfrm>
        <a:graphic>
          <a:graphicData uri="http://schemas.openxmlformats.org/drawingml/2006/table">
            <a:tbl>
              <a:tblPr/>
              <a:tblGrid>
                <a:gridCol w="1591632">
                  <a:extLst>
                    <a:ext uri="{9D8B030D-6E8A-4147-A177-3AD203B41FA5}">
                      <a16:colId xmlns:a16="http://schemas.microsoft.com/office/drawing/2014/main" val="1809279909"/>
                    </a:ext>
                  </a:extLst>
                </a:gridCol>
                <a:gridCol w="1033030">
                  <a:extLst>
                    <a:ext uri="{9D8B030D-6E8A-4147-A177-3AD203B41FA5}">
                      <a16:colId xmlns:a16="http://schemas.microsoft.com/office/drawing/2014/main" val="4165845990"/>
                    </a:ext>
                  </a:extLst>
                </a:gridCol>
                <a:gridCol w="1033030">
                  <a:extLst>
                    <a:ext uri="{9D8B030D-6E8A-4147-A177-3AD203B41FA5}">
                      <a16:colId xmlns:a16="http://schemas.microsoft.com/office/drawing/2014/main" val="1981967814"/>
                    </a:ext>
                  </a:extLst>
                </a:gridCol>
                <a:gridCol w="1033030">
                  <a:extLst>
                    <a:ext uri="{9D8B030D-6E8A-4147-A177-3AD203B41FA5}">
                      <a16:colId xmlns:a16="http://schemas.microsoft.com/office/drawing/2014/main" val="1804768679"/>
                    </a:ext>
                  </a:extLst>
                </a:gridCol>
              </a:tblGrid>
              <a:tr h="340382">
                <a:tc>
                  <a:txBody>
                    <a:bodyPr/>
                    <a:lstStyle/>
                    <a:p>
                      <a:pPr algn="l" fontAlgn="b"/>
                      <a:endParaRPr lang="en-US" sz="1400" b="0" i="0" u="none" strike="noStrike">
                        <a:solidFill>
                          <a:srgbClr val="000000"/>
                        </a:solidFill>
                        <a:effectLst/>
                        <a:latin typeface="Calibri" panose="020F0502020204030204" pitchFamily="34" charset="0"/>
                      </a:endParaRPr>
                    </a:p>
                  </a:txBody>
                  <a:tcPr marL="11422" marR="11422" marT="11422" marB="0" anchor="b">
                    <a:lnL>
                      <a:noFill/>
                    </a:lnL>
                    <a:lnR>
                      <a:noFill/>
                    </a:lnR>
                    <a:lnT>
                      <a:noFill/>
                    </a:lnT>
                    <a:lnB>
                      <a:noFill/>
                    </a:lnB>
                  </a:tcPr>
                </a:tc>
                <a:tc gridSpan="3">
                  <a:txBody>
                    <a:bodyPr/>
                    <a:lstStyle/>
                    <a:p>
                      <a:pPr algn="ctr" fontAlgn="b"/>
                      <a:r>
                        <a:rPr lang="en-US" sz="2200" b="1" i="0" u="none" strike="noStrike">
                          <a:solidFill>
                            <a:srgbClr val="404040"/>
                          </a:solidFill>
                          <a:effectLst/>
                          <a:latin typeface="Calibri" panose="020F0502020204030204" pitchFamily="34" charset="0"/>
                        </a:rPr>
                        <a:t>Search Ad Spend</a:t>
                      </a:r>
                    </a:p>
                  </a:txBody>
                  <a:tcPr marL="109653" marR="109653" marT="54827" marB="54827" anchor="b">
                    <a:lnL>
                      <a:noFill/>
                    </a:lnL>
                    <a:lnR>
                      <a:noFill/>
                    </a:lnR>
                    <a:lnT>
                      <a:noFill/>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49207519"/>
                  </a:ext>
                </a:extLst>
              </a:tr>
              <a:tr h="376933">
                <a:tc>
                  <a:txBody>
                    <a:bodyPr/>
                    <a:lstStyle/>
                    <a:p>
                      <a:pPr algn="l" fontAlgn="b"/>
                      <a:r>
                        <a:rPr lang="en-US" sz="1700" b="1" i="0" u="none" strike="noStrike">
                          <a:solidFill>
                            <a:srgbClr val="404040"/>
                          </a:solidFill>
                          <a:effectLst/>
                          <a:latin typeface="Calibri" panose="020F0502020204030204" pitchFamily="34" charset="0"/>
                        </a:rPr>
                        <a:t>Campaign KPIs</a:t>
                      </a:r>
                    </a:p>
                  </a:txBody>
                  <a:tcPr marL="11422" marR="11422" marT="11422"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tcPr>
                </a:tc>
                <a:tc>
                  <a:txBody>
                    <a:bodyPr/>
                    <a:lstStyle/>
                    <a:p>
                      <a:pPr algn="ctr" fontAlgn="ctr"/>
                      <a:r>
                        <a:rPr lang="en-US" sz="1700" b="1" i="0" u="none" strike="noStrike">
                          <a:solidFill>
                            <a:srgbClr val="595959"/>
                          </a:solidFill>
                          <a:effectLst/>
                          <a:latin typeface="Calibri" panose="020F0502020204030204" pitchFamily="34" charset="0"/>
                        </a:rPr>
                        <a:t>$200 </a:t>
                      </a:r>
                    </a:p>
                  </a:txBody>
                  <a:tcPr marL="11422" marR="11422" marT="11422" marB="0" anchor="ctr">
                    <a:lnL w="6350" cap="flat" cmpd="sng" algn="ctr">
                      <a:solidFill>
                        <a:srgbClr val="FFFFFF"/>
                      </a:solidFill>
                      <a:prstDash val="solid"/>
                      <a:round/>
                      <a:headEnd type="none" w="med" len="med"/>
                      <a:tailEnd type="none" w="med" len="med"/>
                    </a:lnL>
                    <a:lnR w="12700" cap="flat" cmpd="sng" algn="ctr">
                      <a:solidFill>
                        <a:srgbClr val="595959"/>
                      </a:solidFill>
                      <a:prstDash val="solid"/>
                      <a:round/>
                      <a:headEnd type="none" w="med" len="med"/>
                      <a:tailEnd type="none" w="med" len="med"/>
                    </a:lnR>
                    <a:lnT>
                      <a:noFill/>
                    </a:lnT>
                    <a:lnB w="6350" cap="flat" cmpd="sng" algn="ctr">
                      <a:solidFill>
                        <a:srgbClr val="BFBFBF"/>
                      </a:solidFill>
                      <a:prstDash val="solid"/>
                      <a:round/>
                      <a:headEnd type="none" w="med" len="med"/>
                      <a:tailEnd type="none" w="med" len="med"/>
                    </a:lnB>
                    <a:solidFill>
                      <a:srgbClr val="D6DCE4"/>
                    </a:solidFill>
                  </a:tcPr>
                </a:tc>
                <a:tc>
                  <a:txBody>
                    <a:bodyPr/>
                    <a:lstStyle/>
                    <a:p>
                      <a:pPr algn="ctr" fontAlgn="ctr"/>
                      <a:r>
                        <a:rPr lang="en-US" sz="1700" b="1" i="0" u="none" strike="noStrike">
                          <a:solidFill>
                            <a:srgbClr val="595959"/>
                          </a:solidFill>
                          <a:effectLst/>
                          <a:latin typeface="Calibri" panose="020F0502020204030204" pitchFamily="34" charset="0"/>
                        </a:rPr>
                        <a:t>$300 </a:t>
                      </a:r>
                    </a:p>
                  </a:txBody>
                  <a:tcPr marL="11422" marR="11422" marT="11422" marB="0" anchor="ct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6DCE4"/>
                    </a:solidFill>
                  </a:tcPr>
                </a:tc>
                <a:tc>
                  <a:txBody>
                    <a:bodyPr/>
                    <a:lstStyle/>
                    <a:p>
                      <a:pPr algn="ctr" fontAlgn="ctr"/>
                      <a:r>
                        <a:rPr lang="en-US" sz="1700" b="1" i="0" u="none" strike="noStrike">
                          <a:solidFill>
                            <a:srgbClr val="595959"/>
                          </a:solidFill>
                          <a:effectLst/>
                          <a:latin typeface="Calibri" panose="020F0502020204030204" pitchFamily="34" charset="0"/>
                        </a:rPr>
                        <a:t>$400 </a:t>
                      </a:r>
                    </a:p>
                  </a:txBody>
                  <a:tcPr marL="11422" marR="11422" marT="11422" marB="0" anchor="ctr">
                    <a:lnL w="12700" cap="flat" cmpd="sng" algn="ctr">
                      <a:solidFill>
                        <a:srgbClr val="595959"/>
                      </a:solidFill>
                      <a:prstDash val="solid"/>
                      <a:round/>
                      <a:headEnd type="none" w="med" len="med"/>
                      <a:tailEnd type="none" w="med" len="med"/>
                    </a:lnL>
                    <a:lnR>
                      <a:noFill/>
                    </a:lnR>
                    <a:lnT>
                      <a:noFill/>
                    </a:lnT>
                    <a:lnB w="6350" cap="flat" cmpd="sng" algn="ctr">
                      <a:solidFill>
                        <a:srgbClr val="BFBFBF"/>
                      </a:solidFill>
                      <a:prstDash val="solid"/>
                      <a:round/>
                      <a:headEnd type="none" w="med" len="med"/>
                      <a:tailEnd type="none" w="med" len="med"/>
                    </a:lnB>
                    <a:solidFill>
                      <a:srgbClr val="D6DCE4"/>
                    </a:solidFill>
                  </a:tcPr>
                </a:tc>
                <a:extLst>
                  <a:ext uri="{0D108BD9-81ED-4DB2-BD59-A6C34878D82A}">
                    <a16:rowId xmlns:a16="http://schemas.microsoft.com/office/drawing/2014/main" val="905586233"/>
                  </a:ext>
                </a:extLst>
              </a:tr>
              <a:tr h="274133">
                <a:tc>
                  <a:txBody>
                    <a:bodyPr/>
                    <a:lstStyle/>
                    <a:p>
                      <a:pPr algn="l" fontAlgn="b"/>
                      <a:r>
                        <a:rPr lang="en-US" sz="1400" b="1" i="0" u="none" strike="noStrike">
                          <a:solidFill>
                            <a:srgbClr val="595959"/>
                          </a:solidFill>
                          <a:effectLst/>
                          <a:latin typeface="Calibri" panose="020F0502020204030204" pitchFamily="34" charset="0"/>
                        </a:rPr>
                        <a:t>Clicks</a:t>
                      </a:r>
                    </a:p>
                  </a:txBody>
                  <a:tcPr marL="11422" marR="11422" marT="1142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r" fontAlgn="b"/>
                      <a:r>
                        <a:rPr lang="en-US" sz="1400" b="0" i="0" u="none" strike="noStrike">
                          <a:solidFill>
                            <a:srgbClr val="000000"/>
                          </a:solidFill>
                          <a:effectLst/>
                          <a:latin typeface="Calibri" panose="020F0502020204030204" pitchFamily="34" charset="0"/>
                        </a:rPr>
                        <a:t>63</a:t>
                      </a:r>
                    </a:p>
                  </a:txBody>
                  <a:tcPr marL="11422" marR="11422" marT="11422" marB="0" anchor="b">
                    <a:lnL w="6350" cap="flat" cmpd="sng" algn="ctr">
                      <a:solidFill>
                        <a:srgbClr val="FFFFFF"/>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94</a:t>
                      </a:r>
                    </a:p>
                  </a:txBody>
                  <a:tcPr marL="11422" marR="11422" marT="11422" marB="0" anchor="b">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125</a:t>
                      </a:r>
                    </a:p>
                  </a:txBody>
                  <a:tcPr marL="11422" marR="11422" marT="11422" marB="0" anchor="b">
                    <a:lnL w="12700" cap="flat" cmpd="sng" algn="ctr">
                      <a:solidFill>
                        <a:srgbClr val="595959"/>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19650470"/>
                  </a:ext>
                </a:extLst>
              </a:tr>
              <a:tr h="274133">
                <a:tc>
                  <a:txBody>
                    <a:bodyPr/>
                    <a:lstStyle/>
                    <a:p>
                      <a:pPr algn="l" fontAlgn="b"/>
                      <a:r>
                        <a:rPr lang="en-US" sz="1400" b="1" i="0" u="none" strike="noStrike">
                          <a:solidFill>
                            <a:srgbClr val="595959"/>
                          </a:solidFill>
                          <a:effectLst/>
                          <a:latin typeface="Calibri" panose="020F0502020204030204" pitchFamily="34" charset="0"/>
                        </a:rPr>
                        <a:t>Conversion</a:t>
                      </a:r>
                    </a:p>
                  </a:txBody>
                  <a:tcPr marL="11422" marR="11422" marT="1142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r" fontAlgn="b"/>
                      <a:r>
                        <a:rPr lang="en-US" sz="1400" b="0" i="0" u="none" strike="noStrike">
                          <a:solidFill>
                            <a:srgbClr val="000000"/>
                          </a:solidFill>
                          <a:effectLst/>
                          <a:latin typeface="Calibri" panose="020F0502020204030204" pitchFamily="34" charset="0"/>
                        </a:rPr>
                        <a:t>10</a:t>
                      </a:r>
                    </a:p>
                  </a:txBody>
                  <a:tcPr marL="11422" marR="11422" marT="11422" marB="0" anchor="b">
                    <a:lnL w="6350" cap="flat" cmpd="sng" algn="ctr">
                      <a:solidFill>
                        <a:srgbClr val="FFFFFF"/>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a:t>
                      </a:r>
                    </a:p>
                  </a:txBody>
                  <a:tcPr marL="11422" marR="11422" marT="11422" marB="0" anchor="b">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19</a:t>
                      </a:r>
                    </a:p>
                  </a:txBody>
                  <a:tcPr marL="11422" marR="11422" marT="11422" marB="0" anchor="b">
                    <a:lnL w="12700" cap="flat" cmpd="sng" algn="ctr">
                      <a:solidFill>
                        <a:srgbClr val="595959"/>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5374668"/>
                  </a:ext>
                </a:extLst>
              </a:tr>
              <a:tr h="274133">
                <a:tc>
                  <a:txBody>
                    <a:bodyPr/>
                    <a:lstStyle/>
                    <a:p>
                      <a:pPr algn="l" fontAlgn="b"/>
                      <a:r>
                        <a:rPr lang="en-US" sz="1400" b="1" i="0" u="none" strike="noStrike">
                          <a:solidFill>
                            <a:srgbClr val="595959"/>
                          </a:solidFill>
                          <a:effectLst/>
                          <a:latin typeface="Calibri" panose="020F0502020204030204" pitchFamily="34" charset="0"/>
                        </a:rPr>
                        <a:t>Revenue</a:t>
                      </a:r>
                    </a:p>
                  </a:txBody>
                  <a:tcPr marL="11422" marR="11422" marT="1142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r" fontAlgn="b"/>
                      <a:r>
                        <a:rPr lang="en-US" sz="1400" b="0" i="0" u="none" strike="noStrike">
                          <a:solidFill>
                            <a:srgbClr val="000000"/>
                          </a:solidFill>
                          <a:effectLst/>
                          <a:latin typeface="Calibri" panose="020F0502020204030204" pitchFamily="34" charset="0"/>
                        </a:rPr>
                        <a:t>$22,916.61 </a:t>
                      </a:r>
                    </a:p>
                  </a:txBody>
                  <a:tcPr marL="11422" marR="11422" marT="11422" marB="0" anchor="b">
                    <a:lnL w="6350" cap="flat" cmpd="sng" algn="ctr">
                      <a:solidFill>
                        <a:srgbClr val="FFFFFF"/>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$34,374.92 </a:t>
                      </a:r>
                    </a:p>
                  </a:txBody>
                  <a:tcPr marL="11422" marR="11422" marT="11422" marB="0" anchor="b">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$45,833.23 </a:t>
                      </a:r>
                    </a:p>
                  </a:txBody>
                  <a:tcPr marL="11422" marR="11422" marT="11422" marB="0" anchor="b">
                    <a:lnL w="12700" cap="flat" cmpd="sng" algn="ctr">
                      <a:solidFill>
                        <a:srgbClr val="595959"/>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52518132"/>
                  </a:ext>
                </a:extLst>
              </a:tr>
              <a:tr h="274133">
                <a:tc>
                  <a:txBody>
                    <a:bodyPr/>
                    <a:lstStyle/>
                    <a:p>
                      <a:pPr algn="l" fontAlgn="b"/>
                      <a:r>
                        <a:rPr lang="en-US" sz="1400" b="1" i="0" u="none" strike="noStrike">
                          <a:solidFill>
                            <a:srgbClr val="595959"/>
                          </a:solidFill>
                          <a:effectLst/>
                          <a:latin typeface="Calibri" panose="020F0502020204030204" pitchFamily="34" charset="0"/>
                        </a:rPr>
                        <a:t>ROAS</a:t>
                      </a:r>
                    </a:p>
                  </a:txBody>
                  <a:tcPr marL="11422" marR="11422" marT="1142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r" fontAlgn="b"/>
                      <a:r>
                        <a:rPr lang="en-US" sz="1400" b="0" i="0" u="none" strike="noStrike">
                          <a:solidFill>
                            <a:srgbClr val="000000"/>
                          </a:solidFill>
                          <a:effectLst/>
                          <a:latin typeface="Calibri" panose="020F0502020204030204" pitchFamily="34" charset="0"/>
                        </a:rPr>
                        <a:t>114.58</a:t>
                      </a:r>
                    </a:p>
                  </a:txBody>
                  <a:tcPr marL="11422" marR="11422" marT="11422" marB="0" anchor="b">
                    <a:lnL w="6350" cap="flat" cmpd="sng" algn="ctr">
                      <a:solidFill>
                        <a:srgbClr val="FFFFFF"/>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114.58</a:t>
                      </a:r>
                    </a:p>
                  </a:txBody>
                  <a:tcPr marL="11422" marR="11422" marT="11422" marB="0" anchor="b">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114.58</a:t>
                      </a:r>
                    </a:p>
                  </a:txBody>
                  <a:tcPr marL="11422" marR="11422" marT="11422" marB="0" anchor="b">
                    <a:lnL w="12700" cap="flat" cmpd="sng" algn="ctr">
                      <a:solidFill>
                        <a:srgbClr val="595959"/>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30741970"/>
                  </a:ext>
                </a:extLst>
              </a:tr>
              <a:tr h="274133">
                <a:tc>
                  <a:txBody>
                    <a:bodyPr/>
                    <a:lstStyle/>
                    <a:p>
                      <a:pPr algn="l" fontAlgn="b"/>
                      <a:r>
                        <a:rPr lang="en-US" sz="1400" b="1" i="0" u="none" strike="noStrike">
                          <a:solidFill>
                            <a:srgbClr val="595959"/>
                          </a:solidFill>
                          <a:effectLst/>
                          <a:latin typeface="Calibri" panose="020F0502020204030204" pitchFamily="34" charset="0"/>
                        </a:rPr>
                        <a:t>Market Share Lift</a:t>
                      </a:r>
                    </a:p>
                  </a:txBody>
                  <a:tcPr marL="11422" marR="11422" marT="1142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l" fontAlgn="b"/>
                      <a:r>
                        <a:rPr lang="en-US" sz="1400" b="0" i="0" u="none" strike="noStrike">
                          <a:solidFill>
                            <a:srgbClr val="000000"/>
                          </a:solidFill>
                          <a:effectLst/>
                          <a:latin typeface="Calibri" panose="020F0502020204030204" pitchFamily="34" charset="0"/>
                        </a:rPr>
                        <a:t>         0.0006 </a:t>
                      </a:r>
                    </a:p>
                  </a:txBody>
                  <a:tcPr marL="11422" marR="11422" marT="11422" marB="0" anchor="b">
                    <a:lnL w="6350" cap="flat" cmpd="sng" algn="ctr">
                      <a:solidFill>
                        <a:srgbClr val="FFFFFF"/>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         0.0009 </a:t>
                      </a:r>
                    </a:p>
                  </a:txBody>
                  <a:tcPr marL="11422" marR="11422" marT="11422" marB="0" anchor="b">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2CC"/>
                    </a:solidFill>
                  </a:tcPr>
                </a:tc>
                <a:tc>
                  <a:txBody>
                    <a:bodyPr/>
                    <a:lstStyle/>
                    <a:p>
                      <a:pPr algn="l" fontAlgn="b"/>
                      <a:r>
                        <a:rPr lang="en-US" sz="1400" b="0" i="0" u="none" strike="noStrike">
                          <a:solidFill>
                            <a:srgbClr val="000000"/>
                          </a:solidFill>
                          <a:effectLst/>
                          <a:latin typeface="Calibri" panose="020F0502020204030204" pitchFamily="34" charset="0"/>
                        </a:rPr>
                        <a:t>         0.0012 </a:t>
                      </a:r>
                    </a:p>
                  </a:txBody>
                  <a:tcPr marL="11422" marR="11422" marT="11422" marB="0" anchor="b">
                    <a:lnL w="12700" cap="flat" cmpd="sng" algn="ctr">
                      <a:solidFill>
                        <a:srgbClr val="595959"/>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46740601"/>
                  </a:ext>
                </a:extLst>
              </a:tr>
              <a:tr h="274133">
                <a:tc>
                  <a:txBody>
                    <a:bodyPr/>
                    <a:lstStyle/>
                    <a:p>
                      <a:pPr algn="l" fontAlgn="b"/>
                      <a:r>
                        <a:rPr lang="en-US" sz="1400" b="1" i="0" u="none" strike="noStrike">
                          <a:solidFill>
                            <a:srgbClr val="595959"/>
                          </a:solidFill>
                          <a:effectLst/>
                          <a:latin typeface="Calibri" panose="020F0502020204030204" pitchFamily="34" charset="0"/>
                        </a:rPr>
                        <a:t>Gross Profit</a:t>
                      </a:r>
                    </a:p>
                  </a:txBody>
                  <a:tcPr marL="11422" marR="11422" marT="1142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r" fontAlgn="b"/>
                      <a:r>
                        <a:rPr lang="en-US" sz="1400" b="0" i="0" u="none" strike="noStrike">
                          <a:solidFill>
                            <a:srgbClr val="000000"/>
                          </a:solidFill>
                          <a:effectLst/>
                          <a:latin typeface="Calibri" panose="020F0502020204030204" pitchFamily="34" charset="0"/>
                        </a:rPr>
                        <a:t>$9,166.65 </a:t>
                      </a:r>
                    </a:p>
                  </a:txBody>
                  <a:tcPr marL="11422" marR="11422" marT="11422" marB="0" anchor="b">
                    <a:lnL w="6350" cap="flat" cmpd="sng" algn="ctr">
                      <a:solidFill>
                        <a:srgbClr val="FFFFFF"/>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$13,749.97 </a:t>
                      </a:r>
                    </a:p>
                  </a:txBody>
                  <a:tcPr marL="11422" marR="11422" marT="11422" marB="0" anchor="b">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$18,333.29 </a:t>
                      </a:r>
                    </a:p>
                  </a:txBody>
                  <a:tcPr marL="11422" marR="11422" marT="11422" marB="0" anchor="b">
                    <a:lnL w="12700" cap="flat" cmpd="sng" algn="ctr">
                      <a:solidFill>
                        <a:srgbClr val="595959"/>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50678378"/>
                  </a:ext>
                </a:extLst>
              </a:tr>
              <a:tr h="274133">
                <a:tc>
                  <a:txBody>
                    <a:bodyPr/>
                    <a:lstStyle/>
                    <a:p>
                      <a:pPr algn="l" fontAlgn="b"/>
                      <a:r>
                        <a:rPr lang="en-US" sz="1400" b="1" i="0" u="none" strike="noStrike">
                          <a:solidFill>
                            <a:srgbClr val="595959"/>
                          </a:solidFill>
                          <a:effectLst/>
                          <a:latin typeface="Calibri" panose="020F0502020204030204" pitchFamily="34" charset="0"/>
                        </a:rPr>
                        <a:t>Net Profit</a:t>
                      </a:r>
                    </a:p>
                  </a:txBody>
                  <a:tcPr marL="11422" marR="11422" marT="1142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r" fontAlgn="b"/>
                      <a:r>
                        <a:rPr lang="en-US" sz="1400" b="0" i="0" u="none" strike="noStrike">
                          <a:solidFill>
                            <a:srgbClr val="000000"/>
                          </a:solidFill>
                          <a:effectLst/>
                          <a:latin typeface="Calibri" panose="020F0502020204030204" pitchFamily="34" charset="0"/>
                        </a:rPr>
                        <a:t>$2,291.66 </a:t>
                      </a:r>
                    </a:p>
                  </a:txBody>
                  <a:tcPr marL="11422" marR="11422" marT="11422" marB="0" anchor="b">
                    <a:lnL w="6350" cap="flat" cmpd="sng" algn="ctr">
                      <a:solidFill>
                        <a:srgbClr val="FFFFFF"/>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$3,437.49 </a:t>
                      </a:r>
                    </a:p>
                  </a:txBody>
                  <a:tcPr marL="11422" marR="11422" marT="11422" marB="0" anchor="b">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$4,583.32 </a:t>
                      </a:r>
                    </a:p>
                  </a:txBody>
                  <a:tcPr marL="11422" marR="11422" marT="11422" marB="0" anchor="b">
                    <a:lnL w="12700" cap="flat" cmpd="sng" algn="ctr">
                      <a:solidFill>
                        <a:srgbClr val="595959"/>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65386868"/>
                  </a:ext>
                </a:extLst>
              </a:tr>
              <a:tr h="274133">
                <a:tc>
                  <a:txBody>
                    <a:bodyPr/>
                    <a:lstStyle/>
                    <a:p>
                      <a:pPr algn="l" fontAlgn="b"/>
                      <a:r>
                        <a:rPr lang="en-US" sz="1400" b="1" i="0" u="none" strike="noStrike">
                          <a:solidFill>
                            <a:srgbClr val="595959"/>
                          </a:solidFill>
                          <a:effectLst/>
                          <a:latin typeface="Calibri" panose="020F0502020204030204" pitchFamily="34" charset="0"/>
                        </a:rPr>
                        <a:t>ROI</a:t>
                      </a:r>
                    </a:p>
                  </a:txBody>
                  <a:tcPr marL="11422" marR="11422" marT="11422"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r" fontAlgn="b"/>
                      <a:r>
                        <a:rPr lang="en-US" sz="1400" b="0" i="0" u="none" strike="noStrike">
                          <a:solidFill>
                            <a:srgbClr val="000000"/>
                          </a:solidFill>
                          <a:effectLst/>
                          <a:latin typeface="Calibri" panose="020F0502020204030204" pitchFamily="34" charset="0"/>
                        </a:rPr>
                        <a:t>1146%</a:t>
                      </a:r>
                    </a:p>
                  </a:txBody>
                  <a:tcPr marL="11422" marR="11422" marT="11422" marB="0" anchor="b">
                    <a:lnL w="6350" cap="flat" cmpd="sng" algn="ctr">
                      <a:solidFill>
                        <a:srgbClr val="FFFFFF"/>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1146%</a:t>
                      </a:r>
                    </a:p>
                  </a:txBody>
                  <a:tcPr marL="11422" marR="11422" marT="11422" marB="0" anchor="b">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595959"/>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1146%</a:t>
                      </a:r>
                    </a:p>
                  </a:txBody>
                  <a:tcPr marL="11422" marR="11422" marT="11422" marB="0" anchor="b">
                    <a:lnL w="12700" cap="flat" cmpd="sng" algn="ctr">
                      <a:solidFill>
                        <a:srgbClr val="595959"/>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126274943"/>
                  </a:ext>
                </a:extLst>
              </a:tr>
              <a:tr h="445467">
                <a:tc gridSpan="4">
                  <a:txBody>
                    <a:bodyPr/>
                    <a:lstStyle/>
                    <a:p>
                      <a:pPr algn="l" fontAlgn="b"/>
                      <a:r>
                        <a:rPr lang="en-US" sz="1400" b="0" i="0" u="none" strike="noStrike">
                          <a:solidFill>
                            <a:srgbClr val="404040"/>
                          </a:solidFill>
                          <a:effectLst/>
                          <a:latin typeface="Calibri" panose="020F0502020204030204" pitchFamily="34" charset="0"/>
                        </a:rPr>
                        <a:t>Assumes cost/unit static w/ increase (labor + parts)</a:t>
                      </a:r>
                    </a:p>
                  </a:txBody>
                  <a:tcPr marL="109653" marR="109653" marT="54827" marB="54827" anchor="b">
                    <a:lnL>
                      <a:noFill/>
                    </a:lnL>
                    <a:lnR>
                      <a:noFill/>
                    </a:lnR>
                    <a:lnT w="6350" cap="flat" cmpd="sng" algn="ctr">
                      <a:solidFill>
                        <a:srgbClr val="FFFFFF"/>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3241330"/>
                  </a:ext>
                </a:extLst>
              </a:tr>
            </a:tbl>
          </a:graphicData>
        </a:graphic>
      </p:graphicFrame>
    </p:spTree>
    <p:extLst>
      <p:ext uri="{BB962C8B-B14F-4D97-AF65-F5344CB8AC3E}">
        <p14:creationId xmlns:p14="http://schemas.microsoft.com/office/powerpoint/2010/main" val="1874060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F361-DB97-0B02-0807-0DA712722D92}"/>
              </a:ext>
            </a:extLst>
          </p:cNvPr>
          <p:cNvSpPr>
            <a:spLocks noGrp="1"/>
          </p:cNvSpPr>
          <p:nvPr>
            <p:ph type="title"/>
          </p:nvPr>
        </p:nvSpPr>
        <p:spPr>
          <a:xfrm>
            <a:off x="565149" y="770890"/>
            <a:ext cx="10747087" cy="1268984"/>
          </a:xfrm>
        </p:spPr>
        <p:txBody>
          <a:bodyPr>
            <a:normAutofit fontScale="90000"/>
          </a:bodyPr>
          <a:lstStyle/>
          <a:p>
            <a:r>
              <a:rPr lang="en-US">
                <a:ea typeface="+mj-lt"/>
                <a:cs typeface="+mj-lt"/>
              </a:rPr>
              <a:t>Secondary Problem Statement:</a:t>
            </a:r>
            <a:br>
              <a:rPr lang="en-US">
                <a:ea typeface="+mj-lt"/>
                <a:cs typeface="+mj-lt"/>
              </a:rPr>
            </a:br>
            <a:r>
              <a:rPr lang="en-US">
                <a:ea typeface="+mj-lt"/>
                <a:cs typeface="+mj-lt"/>
              </a:rPr>
              <a:t> Effect of COVID-19</a:t>
            </a:r>
            <a:endParaRPr lang="en-US"/>
          </a:p>
        </p:txBody>
      </p:sp>
      <p:sp>
        <p:nvSpPr>
          <p:cNvPr id="8" name="Content Placeholder 2">
            <a:extLst>
              <a:ext uri="{FF2B5EF4-FFF2-40B4-BE49-F238E27FC236}">
                <a16:creationId xmlns:a16="http://schemas.microsoft.com/office/drawing/2014/main" id="{C9C4C33F-1C26-4004-6B3A-67030F26F25C}"/>
              </a:ext>
            </a:extLst>
          </p:cNvPr>
          <p:cNvSpPr>
            <a:spLocks noGrp="1"/>
          </p:cNvSpPr>
          <p:nvPr>
            <p:ph idx="1"/>
          </p:nvPr>
        </p:nvSpPr>
        <p:spPr>
          <a:xfrm>
            <a:off x="565150" y="1735772"/>
            <a:ext cx="10515600" cy="4351338"/>
          </a:xfrm>
        </p:spPr>
        <p:txBody>
          <a:bodyPr>
            <a:normAutofit/>
          </a:bodyPr>
          <a:lstStyle/>
          <a:p>
            <a:endParaRPr lang="en-US" sz="2400"/>
          </a:p>
          <a:p>
            <a:r>
              <a:rPr lang="en-US" sz="2400"/>
              <a:t>First reported case of COVID-19 in New York state on March 1, 2020, but as many as 10,700 New Yorkers had already contracted the virus</a:t>
            </a:r>
          </a:p>
          <a:p>
            <a:r>
              <a:rPr lang="en-US" sz="2400"/>
              <a:t>March 9</a:t>
            </a:r>
            <a:r>
              <a:rPr lang="en-US"/>
              <a:t>:</a:t>
            </a:r>
            <a:r>
              <a:rPr lang="en-US" sz="2400"/>
              <a:t> 16 cases in NYC alone</a:t>
            </a:r>
          </a:p>
          <a:p>
            <a:r>
              <a:rPr lang="en-US" sz="2400"/>
              <a:t>March 16</a:t>
            </a:r>
            <a:r>
              <a:rPr lang="en-US"/>
              <a:t>:</a:t>
            </a:r>
            <a:r>
              <a:rPr lang="en-US" sz="2400"/>
              <a:t> public schools close, beginning COVID-19 lockdown</a:t>
            </a:r>
          </a:p>
          <a:p>
            <a:r>
              <a:rPr lang="en-US" sz="2400"/>
              <a:t>Stay-at-home orders in place until June 8, when phase 1 of reopening began under safety protocols</a:t>
            </a:r>
          </a:p>
          <a:p>
            <a:r>
              <a:rPr lang="en-US" sz="2400"/>
              <a:t>Estimated 44% of all metro NY residents infected by end of 2020</a:t>
            </a:r>
          </a:p>
          <a:p>
            <a:r>
              <a:rPr lang="en-US" sz="2400"/>
              <a:t>Total of 25,000 confirmed deaths of NY citizens with 5,000 probable</a:t>
            </a:r>
          </a:p>
          <a:p>
            <a:endParaRPr lang="en-US"/>
          </a:p>
          <a:p>
            <a:pPr lvl="1"/>
            <a:endParaRPr lang="en-US"/>
          </a:p>
        </p:txBody>
      </p:sp>
    </p:spTree>
    <p:extLst>
      <p:ext uri="{BB962C8B-B14F-4D97-AF65-F5344CB8AC3E}">
        <p14:creationId xmlns:p14="http://schemas.microsoft.com/office/powerpoint/2010/main" val="122122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4976-A323-412B-F595-90F5D1BFF57C}"/>
              </a:ext>
            </a:extLst>
          </p:cNvPr>
          <p:cNvSpPr>
            <a:spLocks noGrp="1"/>
          </p:cNvSpPr>
          <p:nvPr>
            <p:ph type="title"/>
          </p:nvPr>
        </p:nvSpPr>
        <p:spPr>
          <a:xfrm>
            <a:off x="565150" y="770890"/>
            <a:ext cx="7879112" cy="1268984"/>
          </a:xfrm>
        </p:spPr>
        <p:txBody>
          <a:bodyPr>
            <a:normAutofit fontScale="90000"/>
          </a:bodyPr>
          <a:lstStyle/>
          <a:p>
            <a:r>
              <a:rPr lang="en-US">
                <a:ea typeface="+mj-lt"/>
                <a:cs typeface="+mj-lt"/>
              </a:rPr>
              <a:t>NYC Vehicle Collision Data by Day</a:t>
            </a:r>
            <a:endParaRPr lang="en-US"/>
          </a:p>
        </p:txBody>
      </p:sp>
      <p:pic>
        <p:nvPicPr>
          <p:cNvPr id="5" name="Picture 5" descr="Chart, histogram&#10;&#10;Description automatically generated">
            <a:extLst>
              <a:ext uri="{FF2B5EF4-FFF2-40B4-BE49-F238E27FC236}">
                <a16:creationId xmlns:a16="http://schemas.microsoft.com/office/drawing/2014/main" id="{D4728FDB-5FCC-4178-5E5B-C414CBBDBEEB}"/>
              </a:ext>
            </a:extLst>
          </p:cNvPr>
          <p:cNvPicPr>
            <a:picLocks noChangeAspect="1"/>
          </p:cNvPicPr>
          <p:nvPr/>
        </p:nvPicPr>
        <p:blipFill>
          <a:blip r:embed="rId3"/>
          <a:stretch>
            <a:fillRect/>
          </a:stretch>
        </p:blipFill>
        <p:spPr>
          <a:xfrm>
            <a:off x="767862" y="1545312"/>
            <a:ext cx="7481276" cy="4763833"/>
          </a:xfrm>
          <a:prstGeom prst="rect">
            <a:avLst/>
          </a:prstGeom>
        </p:spPr>
      </p:pic>
    </p:spTree>
    <p:extLst>
      <p:ext uri="{BB962C8B-B14F-4D97-AF65-F5344CB8AC3E}">
        <p14:creationId xmlns:p14="http://schemas.microsoft.com/office/powerpoint/2010/main" val="4251935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0">
            <a:extLst>
              <a:ext uri="{FF2B5EF4-FFF2-40B4-BE49-F238E27FC236}">
                <a16:creationId xmlns:a16="http://schemas.microsoft.com/office/drawing/2014/main" id="{557B0AD7-E991-E343-BF68-F1188152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12">
            <a:extLst>
              <a:ext uri="{FF2B5EF4-FFF2-40B4-BE49-F238E27FC236}">
                <a16:creationId xmlns:a16="http://schemas.microsoft.com/office/drawing/2014/main" id="{46C7B6BC-B625-254B-8489-2BBE42C473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4" name="Freeform 19">
              <a:extLst>
                <a:ext uri="{FF2B5EF4-FFF2-40B4-BE49-F238E27FC236}">
                  <a16:creationId xmlns:a16="http://schemas.microsoft.com/office/drawing/2014/main" id="{E7643131-9751-394B-9DE4-EE9876275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0">
              <a:extLst>
                <a:ext uri="{FF2B5EF4-FFF2-40B4-BE49-F238E27FC236}">
                  <a16:creationId xmlns:a16="http://schemas.microsoft.com/office/drawing/2014/main" id="{58CC343C-FE9B-464A-BDCB-B71B66C82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1">
              <a:extLst>
                <a:ext uri="{FF2B5EF4-FFF2-40B4-BE49-F238E27FC236}">
                  <a16:creationId xmlns:a16="http://schemas.microsoft.com/office/drawing/2014/main" id="{3C7C7AE9-43E0-A248-A068-7B65FA36E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2">
              <a:extLst>
                <a:ext uri="{FF2B5EF4-FFF2-40B4-BE49-F238E27FC236}">
                  <a16:creationId xmlns:a16="http://schemas.microsoft.com/office/drawing/2014/main" id="{10B7D72C-4D23-D54E-92DE-193BCBE8D9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3">
              <a:extLst>
                <a:ext uri="{FF2B5EF4-FFF2-40B4-BE49-F238E27FC236}">
                  <a16:creationId xmlns:a16="http://schemas.microsoft.com/office/drawing/2014/main" id="{4B622446-2EE4-FB43-9E11-21ACAA33CD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4">
              <a:extLst>
                <a:ext uri="{FF2B5EF4-FFF2-40B4-BE49-F238E27FC236}">
                  <a16:creationId xmlns:a16="http://schemas.microsoft.com/office/drawing/2014/main" id="{45047DD0-68DA-CA43-A471-927D27D9C6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3" name="Group 20">
            <a:extLst>
              <a:ext uri="{FF2B5EF4-FFF2-40B4-BE49-F238E27FC236}">
                <a16:creationId xmlns:a16="http://schemas.microsoft.com/office/drawing/2014/main" id="{F9150C71-05FD-4C42-9832-708E1BB24C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5482" y="806365"/>
            <a:ext cx="2495557" cy="5245905"/>
            <a:chOff x="8925482" y="806365"/>
            <a:chExt cx="2495557" cy="5245905"/>
          </a:xfrm>
        </p:grpSpPr>
        <p:sp>
          <p:nvSpPr>
            <p:cNvPr id="22" name="Freeform 26">
              <a:extLst>
                <a:ext uri="{FF2B5EF4-FFF2-40B4-BE49-F238E27FC236}">
                  <a16:creationId xmlns:a16="http://schemas.microsoft.com/office/drawing/2014/main" id="{433EFF3B-A7F5-9F43-9C15-82C5985AB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3"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7">
              <a:extLst>
                <a:ext uri="{FF2B5EF4-FFF2-40B4-BE49-F238E27FC236}">
                  <a16:creationId xmlns:a16="http://schemas.microsoft.com/office/drawing/2014/main" id="{C07FF7E9-FE5D-5446-A98F-7F6E68554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5482"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8">
              <a:extLst>
                <a:ext uri="{FF2B5EF4-FFF2-40B4-BE49-F238E27FC236}">
                  <a16:creationId xmlns:a16="http://schemas.microsoft.com/office/drawing/2014/main" id="{B4FABCA8-616B-B04E-A704-85430DF27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5482"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9">
              <a:extLst>
                <a:ext uri="{FF2B5EF4-FFF2-40B4-BE49-F238E27FC236}">
                  <a16:creationId xmlns:a16="http://schemas.microsoft.com/office/drawing/2014/main" id="{84B15CFE-6450-194A-925D-3BD969554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3" y="4921546"/>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31">
              <a:extLst>
                <a:ext uri="{FF2B5EF4-FFF2-40B4-BE49-F238E27FC236}">
                  <a16:creationId xmlns:a16="http://schemas.microsoft.com/office/drawing/2014/main" id="{7F5CF364-2906-C542-A9C1-4379E49491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3" y="3549390"/>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7" name="Title 1">
            <a:extLst>
              <a:ext uri="{FF2B5EF4-FFF2-40B4-BE49-F238E27FC236}">
                <a16:creationId xmlns:a16="http://schemas.microsoft.com/office/drawing/2014/main" id="{5E2D2A32-586B-30F3-3C3B-31F57D8B5D35}"/>
              </a:ext>
            </a:extLst>
          </p:cNvPr>
          <p:cNvSpPr>
            <a:spLocks noGrp="1"/>
          </p:cNvSpPr>
          <p:nvPr>
            <p:ph type="title"/>
          </p:nvPr>
        </p:nvSpPr>
        <p:spPr>
          <a:xfrm>
            <a:off x="318654" y="454846"/>
            <a:ext cx="5611091" cy="1325563"/>
          </a:xfrm>
        </p:spPr>
        <p:txBody>
          <a:bodyPr>
            <a:normAutofit/>
          </a:bodyPr>
          <a:lstStyle/>
          <a:p>
            <a:r>
              <a:rPr lang="en-US" sz="3600" b="1">
                <a:latin typeface="Neue Haas Grotesk Text Pro" panose="020B0504020202020204" pitchFamily="34" charset="0"/>
              </a:rPr>
              <a:t>Regression Analysis</a:t>
            </a:r>
          </a:p>
        </p:txBody>
      </p:sp>
      <p:sp>
        <p:nvSpPr>
          <p:cNvPr id="28" name="Content Placeholder 2">
            <a:extLst>
              <a:ext uri="{FF2B5EF4-FFF2-40B4-BE49-F238E27FC236}">
                <a16:creationId xmlns:a16="http://schemas.microsoft.com/office/drawing/2014/main" id="{C87C695E-5D20-6C42-7F52-A854FCA61265}"/>
              </a:ext>
            </a:extLst>
          </p:cNvPr>
          <p:cNvSpPr>
            <a:spLocks noGrp="1"/>
          </p:cNvSpPr>
          <p:nvPr>
            <p:ph idx="1"/>
          </p:nvPr>
        </p:nvSpPr>
        <p:spPr>
          <a:xfrm>
            <a:off x="484909" y="1926214"/>
            <a:ext cx="5027507" cy="4351338"/>
          </a:xfrm>
        </p:spPr>
        <p:txBody>
          <a:bodyPr>
            <a:normAutofit/>
          </a:bodyPr>
          <a:lstStyle/>
          <a:p>
            <a:r>
              <a:rPr lang="en-US" sz="1800"/>
              <a:t>Using COVID as an indicator variable and the number of daily crashes in NYC as the response variable, we built a linear regression model to analyze the effect of COVID-19 on vehicle collisions in NYC. </a:t>
            </a:r>
          </a:p>
          <a:p>
            <a:r>
              <a:rPr lang="en-US" sz="1800"/>
              <a:t>Our findings suggest that before Covid, there was an average of 602 crashes a day in NYC. This number dropped to 233 crashes a day after Covid. </a:t>
            </a:r>
          </a:p>
          <a:p>
            <a:r>
              <a:rPr lang="en-US" sz="1800"/>
              <a:t>NYC safer-at-home policies led to a 61.3% reduction in vehicular collisions</a:t>
            </a:r>
          </a:p>
        </p:txBody>
      </p:sp>
      <p:pic>
        <p:nvPicPr>
          <p:cNvPr id="29" name="Picture 28">
            <a:extLst>
              <a:ext uri="{FF2B5EF4-FFF2-40B4-BE49-F238E27FC236}">
                <a16:creationId xmlns:a16="http://schemas.microsoft.com/office/drawing/2014/main" id="{4036DDFC-7CB9-C24F-0C5A-CAE64035BBA5}"/>
              </a:ext>
            </a:extLst>
          </p:cNvPr>
          <p:cNvPicPr>
            <a:picLocks noChangeAspect="1"/>
          </p:cNvPicPr>
          <p:nvPr/>
        </p:nvPicPr>
        <p:blipFill>
          <a:blip r:embed="rId3"/>
          <a:stretch>
            <a:fillRect/>
          </a:stretch>
        </p:blipFill>
        <p:spPr>
          <a:xfrm>
            <a:off x="6262257" y="736854"/>
            <a:ext cx="4282129" cy="761545"/>
          </a:xfrm>
          <a:prstGeom prst="rect">
            <a:avLst/>
          </a:prstGeom>
        </p:spPr>
      </p:pic>
      <p:pic>
        <p:nvPicPr>
          <p:cNvPr id="30" name="Picture 29">
            <a:extLst>
              <a:ext uri="{FF2B5EF4-FFF2-40B4-BE49-F238E27FC236}">
                <a16:creationId xmlns:a16="http://schemas.microsoft.com/office/drawing/2014/main" id="{005D2FF5-5EA3-0D55-8A36-C34260F2F09D}"/>
              </a:ext>
            </a:extLst>
          </p:cNvPr>
          <p:cNvPicPr>
            <a:picLocks noChangeAspect="1"/>
          </p:cNvPicPr>
          <p:nvPr/>
        </p:nvPicPr>
        <p:blipFill>
          <a:blip r:embed="rId4"/>
          <a:stretch>
            <a:fillRect/>
          </a:stretch>
        </p:blipFill>
        <p:spPr>
          <a:xfrm>
            <a:off x="6096000" y="1926214"/>
            <a:ext cx="5973187" cy="3677949"/>
          </a:xfrm>
          <a:prstGeom prst="rect">
            <a:avLst/>
          </a:prstGeom>
        </p:spPr>
      </p:pic>
    </p:spTree>
    <p:extLst>
      <p:ext uri="{BB962C8B-B14F-4D97-AF65-F5344CB8AC3E}">
        <p14:creationId xmlns:p14="http://schemas.microsoft.com/office/powerpoint/2010/main" val="208915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3FC54-C5CF-4166-6CDB-61F9D6BD4F37}"/>
              </a:ext>
            </a:extLst>
          </p:cNvPr>
          <p:cNvSpPr>
            <a:spLocks noGrp="1"/>
          </p:cNvSpPr>
          <p:nvPr>
            <p:ph type="title"/>
          </p:nvPr>
        </p:nvSpPr>
        <p:spPr>
          <a:xfrm>
            <a:off x="7493280" y="770889"/>
            <a:ext cx="4133560" cy="3395469"/>
          </a:xfrm>
        </p:spPr>
        <p:txBody>
          <a:bodyPr>
            <a:normAutofit/>
          </a:bodyPr>
          <a:lstStyle/>
          <a:p>
            <a:r>
              <a:rPr lang="en-US"/>
              <a:t>Project Background</a:t>
            </a:r>
          </a:p>
        </p:txBody>
      </p:sp>
      <p:grpSp>
        <p:nvGrpSpPr>
          <p:cNvPr id="35" name="Group 23">
            <a:extLst>
              <a:ext uri="{FF2B5EF4-FFF2-40B4-BE49-F238E27FC236}">
                <a16:creationId xmlns:a16="http://schemas.microsoft.com/office/drawing/2014/main" id="{0D40C408-1C95-CC45-87A7-61CE8B1F93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5" name="Freeform 22">
              <a:extLst>
                <a:ext uri="{FF2B5EF4-FFF2-40B4-BE49-F238E27FC236}">
                  <a16:creationId xmlns:a16="http://schemas.microsoft.com/office/drawing/2014/main" id="{064C34AA-742A-4849-8CD3-EBD62765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24">
              <a:extLst>
                <a:ext uri="{FF2B5EF4-FFF2-40B4-BE49-F238E27FC236}">
                  <a16:creationId xmlns:a16="http://schemas.microsoft.com/office/drawing/2014/main" id="{EC6ED33D-9A7B-5247-BA45-456AE5F3B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6">
              <a:extLst>
                <a:ext uri="{FF2B5EF4-FFF2-40B4-BE49-F238E27FC236}">
                  <a16:creationId xmlns:a16="http://schemas.microsoft.com/office/drawing/2014/main" id="{143DF02F-6797-8A48-8141-360A16A5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7">
              <a:extLst>
                <a:ext uri="{FF2B5EF4-FFF2-40B4-BE49-F238E27FC236}">
                  <a16:creationId xmlns:a16="http://schemas.microsoft.com/office/drawing/2014/main" id="{FDD14875-9EDB-984E-9EDE-3C3A422D9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0" name="Straight Connector 29">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2">
            <a:extLst>
              <a:ext uri="{FF2B5EF4-FFF2-40B4-BE49-F238E27FC236}">
                <a16:creationId xmlns:a16="http://schemas.microsoft.com/office/drawing/2014/main" id="{6FA00916-6E03-174A-76DB-72FBAAE387DB}"/>
              </a:ext>
            </a:extLst>
          </p:cNvPr>
          <p:cNvGraphicFramePr>
            <a:graphicFrameLocks noGrp="1"/>
          </p:cNvGraphicFramePr>
          <p:nvPr>
            <p:ph idx="1"/>
            <p:extLst>
              <p:ext uri="{D42A27DB-BD31-4B8C-83A1-F6EECF244321}">
                <p14:modId xmlns:p14="http://schemas.microsoft.com/office/powerpoint/2010/main" val="2814003600"/>
              </p:ext>
            </p:extLst>
          </p:nvPr>
        </p:nvGraphicFramePr>
        <p:xfrm>
          <a:off x="651489" y="809039"/>
          <a:ext cx="6104761" cy="5464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976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1" name="Oval 40">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83329D3-7772-4C94-D3A4-F47E6CADD91B}"/>
              </a:ext>
            </a:extLst>
          </p:cNvPr>
          <p:cNvSpPr>
            <a:spLocks noGrp="1"/>
          </p:cNvSpPr>
          <p:nvPr>
            <p:ph type="title"/>
          </p:nvPr>
        </p:nvSpPr>
        <p:spPr>
          <a:xfrm>
            <a:off x="7125186" y="1315410"/>
            <a:ext cx="4494824" cy="2973866"/>
          </a:xfrm>
        </p:spPr>
        <p:txBody>
          <a:bodyPr vert="horz" lIns="91440" tIns="45720" rIns="91440" bIns="45720" rtlCol="0" anchor="t">
            <a:normAutofit/>
          </a:bodyPr>
          <a:lstStyle/>
          <a:p>
            <a:pPr>
              <a:lnSpc>
                <a:spcPct val="90000"/>
              </a:lnSpc>
            </a:pPr>
            <a:r>
              <a:rPr lang="en-US" sz="3600"/>
              <a:t>Decrease in Costs Due to Accidents</a:t>
            </a:r>
          </a:p>
        </p:txBody>
      </p:sp>
      <p:pic>
        <p:nvPicPr>
          <p:cNvPr id="5" name="Picture 5" descr="Diagram&#10;&#10;Description automatically generated">
            <a:extLst>
              <a:ext uri="{FF2B5EF4-FFF2-40B4-BE49-F238E27FC236}">
                <a16:creationId xmlns:a16="http://schemas.microsoft.com/office/drawing/2014/main" id="{82AB79E4-1F4D-0626-693D-513B9B00FC53}"/>
              </a:ext>
            </a:extLst>
          </p:cNvPr>
          <p:cNvPicPr>
            <a:picLocks noChangeAspect="1"/>
          </p:cNvPicPr>
          <p:nvPr/>
        </p:nvPicPr>
        <p:blipFill>
          <a:blip r:embed="rId3"/>
          <a:stretch>
            <a:fillRect/>
          </a:stretch>
        </p:blipFill>
        <p:spPr>
          <a:xfrm>
            <a:off x="-90972" y="873751"/>
            <a:ext cx="7225008" cy="4828309"/>
          </a:xfrm>
          <a:prstGeom prst="rect">
            <a:avLst/>
          </a:prstGeom>
        </p:spPr>
      </p:pic>
      <p:cxnSp>
        <p:nvCxnSpPr>
          <p:cNvPr id="49" name="Straight Connector 4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598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A419A428-4164-94CA-68B3-7DA450D1A580}"/>
              </a:ext>
            </a:extLst>
          </p:cNvPr>
          <p:cNvPicPr>
            <a:picLocks noChangeAspect="1"/>
          </p:cNvPicPr>
          <p:nvPr/>
        </p:nvPicPr>
        <p:blipFill>
          <a:blip r:embed="rId3"/>
          <a:stretch>
            <a:fillRect/>
          </a:stretch>
        </p:blipFill>
        <p:spPr>
          <a:xfrm>
            <a:off x="377092" y="729567"/>
            <a:ext cx="10275276" cy="5731020"/>
          </a:xfrm>
          <a:prstGeom prst="rect">
            <a:avLst/>
          </a:prstGeom>
        </p:spPr>
      </p:pic>
    </p:spTree>
    <p:extLst>
      <p:ext uri="{BB962C8B-B14F-4D97-AF65-F5344CB8AC3E}">
        <p14:creationId xmlns:p14="http://schemas.microsoft.com/office/powerpoint/2010/main" val="338201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CDF5-D8F8-80D9-6503-FDED3E531BC1}"/>
              </a:ext>
            </a:extLst>
          </p:cNvPr>
          <p:cNvSpPr>
            <a:spLocks noGrp="1"/>
          </p:cNvSpPr>
          <p:nvPr>
            <p:ph type="title"/>
          </p:nvPr>
        </p:nvSpPr>
        <p:spPr/>
        <p:txBody>
          <a:bodyPr>
            <a:normAutofit/>
          </a:bodyPr>
          <a:lstStyle/>
          <a:p>
            <a:r>
              <a:rPr lang="en-US"/>
              <a:t>Literature review (cont.)</a:t>
            </a:r>
          </a:p>
        </p:txBody>
      </p:sp>
      <p:sp>
        <p:nvSpPr>
          <p:cNvPr id="3" name="Content Placeholder 2">
            <a:extLst>
              <a:ext uri="{FF2B5EF4-FFF2-40B4-BE49-F238E27FC236}">
                <a16:creationId xmlns:a16="http://schemas.microsoft.com/office/drawing/2014/main" id="{6105E1D6-337C-0457-B2B0-9634E6F81595}"/>
              </a:ext>
            </a:extLst>
          </p:cNvPr>
          <p:cNvSpPr>
            <a:spLocks noGrp="1"/>
          </p:cNvSpPr>
          <p:nvPr>
            <p:ph idx="1"/>
          </p:nvPr>
        </p:nvSpPr>
        <p:spPr/>
        <p:txBody>
          <a:bodyPr/>
          <a:lstStyle/>
          <a:p>
            <a:pPr marL="0" indent="0">
              <a:buNone/>
            </a:pPr>
            <a:r>
              <a:rPr lang="en-US"/>
              <a:t>Li and Zhao (2022)</a:t>
            </a:r>
          </a:p>
          <a:p>
            <a:r>
              <a:rPr lang="en-US"/>
              <a:t>Quantity of vehicular collisions has plummeted, but cyclists’ fatalities have tripled since the start of the pandemic.</a:t>
            </a:r>
          </a:p>
          <a:p>
            <a:r>
              <a:rPr lang="en-US"/>
              <a:t>Cycling kilometers increased by 150% in </a:t>
            </a:r>
            <a:r>
              <a:rPr lang="en-US" err="1"/>
              <a:t>Philadephia</a:t>
            </a:r>
            <a:r>
              <a:rPr lang="en-US"/>
              <a:t>.</a:t>
            </a:r>
          </a:p>
          <a:p>
            <a:r>
              <a:rPr lang="en-US"/>
              <a:t>Collisions tend to happen in temporal and spatial hot zones.</a:t>
            </a:r>
          </a:p>
          <a:p>
            <a:endParaRPr lang="en-US"/>
          </a:p>
          <a:p>
            <a:endParaRPr lang="en-US"/>
          </a:p>
          <a:p>
            <a:pPr marL="0" indent="0">
              <a:buNone/>
            </a:pPr>
            <a:endParaRPr lang="en-US"/>
          </a:p>
        </p:txBody>
      </p:sp>
    </p:spTree>
    <p:extLst>
      <p:ext uri="{BB962C8B-B14F-4D97-AF65-F5344CB8AC3E}">
        <p14:creationId xmlns:p14="http://schemas.microsoft.com/office/powerpoint/2010/main" val="542950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0B60A-11E3-CDCF-1AB1-8D1DA674FC35}"/>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4942EBE7-B4F8-BD45-DB56-FAFC3D19CE42}"/>
              </a:ext>
            </a:extLst>
          </p:cNvPr>
          <p:cNvSpPr>
            <a:spLocks noGrp="1"/>
          </p:cNvSpPr>
          <p:nvPr>
            <p:ph idx="1"/>
          </p:nvPr>
        </p:nvSpPr>
        <p:spPr/>
        <p:txBody>
          <a:bodyPr>
            <a:normAutofit fontScale="92500" lnSpcReduction="10000"/>
          </a:bodyPr>
          <a:lstStyle/>
          <a:p>
            <a:r>
              <a:rPr lang="en-US"/>
              <a:t>Understand differences between traffic collisions that involve cyclists and those that do not.</a:t>
            </a:r>
          </a:p>
          <a:p>
            <a:r>
              <a:rPr lang="en-US"/>
              <a:t>Determine features of vehicular and cycling collision hot spots.</a:t>
            </a:r>
          </a:p>
          <a:p>
            <a:r>
              <a:rPr lang="en-US"/>
              <a:t>Use the sophisticated formulae for traffic exposure from Regev et. al. (133) on new data sets to see if it applies in other places.</a:t>
            </a:r>
          </a:p>
          <a:p>
            <a:r>
              <a:rPr lang="en-US"/>
              <a:t>Perform more data exploration through advanced visualizations to pull out and analyze any other trends in the data.</a:t>
            </a:r>
          </a:p>
        </p:txBody>
      </p:sp>
    </p:spTree>
    <p:extLst>
      <p:ext uri="{BB962C8B-B14F-4D97-AF65-F5344CB8AC3E}">
        <p14:creationId xmlns:p14="http://schemas.microsoft.com/office/powerpoint/2010/main" val="511407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5439D-9B82-F41F-F7F3-99FB80FFC58A}"/>
              </a:ext>
            </a:extLst>
          </p:cNvPr>
          <p:cNvSpPr>
            <a:spLocks noGrp="1"/>
          </p:cNvSpPr>
          <p:nvPr>
            <p:ph type="title"/>
          </p:nvPr>
        </p:nvSpPr>
        <p:spPr/>
        <p:txBody>
          <a:bodyPr/>
          <a:lstStyle/>
          <a:p>
            <a:r>
              <a:rPr lang="en-US"/>
              <a:t>Sources Cited</a:t>
            </a:r>
          </a:p>
        </p:txBody>
      </p:sp>
      <p:sp>
        <p:nvSpPr>
          <p:cNvPr id="3" name="Content Placeholder 2">
            <a:extLst>
              <a:ext uri="{FF2B5EF4-FFF2-40B4-BE49-F238E27FC236}">
                <a16:creationId xmlns:a16="http://schemas.microsoft.com/office/drawing/2014/main" id="{8C7D7EEE-72B7-F3A6-FAB8-642E3F3270C1}"/>
              </a:ext>
            </a:extLst>
          </p:cNvPr>
          <p:cNvSpPr>
            <a:spLocks noGrp="1"/>
          </p:cNvSpPr>
          <p:nvPr>
            <p:ph idx="1"/>
          </p:nvPr>
        </p:nvSpPr>
        <p:spPr>
          <a:xfrm>
            <a:off x="565150" y="1612940"/>
            <a:ext cx="9277350" cy="4381948"/>
          </a:xfrm>
        </p:spPr>
        <p:txBody>
          <a:bodyPr vert="horz" lIns="91440" tIns="45720" rIns="91440" bIns="45720" rtlCol="0" anchor="t">
            <a:normAutofit fontScale="70000" lnSpcReduction="20000"/>
          </a:bodyPr>
          <a:lstStyle/>
          <a:p>
            <a:pPr marL="0" indent="0">
              <a:buNone/>
            </a:pPr>
            <a:r>
              <a:rPr lang="en-US" sz="1800">
                <a:effectLst/>
                <a:ea typeface="Calibri" panose="020F0502020204030204" pitchFamily="34" charset="0"/>
                <a:cs typeface="Times New Roman" panose="02020603050405020304" pitchFamily="18" charset="0"/>
              </a:rPr>
              <a:t>Barnes, Stephen, et al. "COVID‐19 Lockdown and traffic accidents: Lessons from the pandemic." </a:t>
            </a:r>
            <a:r>
              <a:rPr lang="en-US" sz="1800" i="1">
                <a:effectLst/>
                <a:ea typeface="Calibri" panose="020F0502020204030204" pitchFamily="34" charset="0"/>
                <a:cs typeface="Times New Roman" panose="02020603050405020304" pitchFamily="18" charset="0"/>
              </a:rPr>
              <a:t>Contemporary 	Economic Policy</a:t>
            </a:r>
            <a:r>
              <a:rPr lang="en-US" sz="1800">
                <a:effectLst/>
                <a:ea typeface="Calibri" panose="020F0502020204030204" pitchFamily="34" charset="0"/>
                <a:cs typeface="Times New Roman" panose="02020603050405020304" pitchFamily="18" charset="0"/>
              </a:rPr>
              <a:t> 40.2 (2022): 349-368.</a:t>
            </a:r>
          </a:p>
          <a:p>
            <a:pPr marL="0" indent="0">
              <a:buNone/>
            </a:pPr>
            <a:r>
              <a:rPr lang="en-US" sz="1800">
                <a:effectLst/>
                <a:ea typeface="Calibri" panose="020F0502020204030204" pitchFamily="34" charset="0"/>
                <a:cs typeface="Times New Roman" panose="02020603050405020304" pitchFamily="18" charset="0"/>
              </a:rPr>
              <a:t>Bean, Travis. </a:t>
            </a:r>
            <a:r>
              <a:rPr lang="en-US" sz="1800" i="1">
                <a:effectLst/>
                <a:ea typeface="Calibri" panose="020F0502020204030204" pitchFamily="34" charset="0"/>
                <a:cs typeface="Times New Roman" panose="02020603050405020304" pitchFamily="18" charset="0"/>
              </a:rPr>
              <a:t>The 2017 Shop Performance Survey</a:t>
            </a:r>
            <a:r>
              <a:rPr lang="en-US" sz="1800">
                <a:effectLst/>
                <a:ea typeface="Calibri" panose="020F0502020204030204" pitchFamily="34" charset="0"/>
                <a:cs typeface="Times New Roman" panose="02020603050405020304" pitchFamily="18" charset="0"/>
              </a:rPr>
              <a:t>. 01 November 2017. July 2022. 	&lt;https://</a:t>
            </a:r>
            <a:r>
              <a:rPr lang="en-US" sz="1800" err="1">
                <a:effectLst/>
                <a:ea typeface="Calibri" panose="020F0502020204030204" pitchFamily="34" charset="0"/>
                <a:cs typeface="Times New Roman" panose="02020603050405020304" pitchFamily="18" charset="0"/>
              </a:rPr>
              <a:t>www.ratchetandwrench.com</a:t>
            </a:r>
            <a:r>
              <a:rPr lang="en-US" sz="1800">
                <a:effectLst/>
                <a:ea typeface="Calibri" panose="020F0502020204030204" pitchFamily="34" charset="0"/>
                <a:cs typeface="Times New Roman" panose="02020603050405020304" pitchFamily="18" charset="0"/>
              </a:rPr>
              <a:t>/articles/5258-the-2017-shop-performance-survey&gt;.</a:t>
            </a:r>
          </a:p>
          <a:p>
            <a:pPr marL="0" indent="0">
              <a:buNone/>
            </a:pPr>
            <a:r>
              <a:rPr lang="en-US" sz="1800">
                <a:effectLst/>
                <a:ea typeface="Calibri" panose="020F0502020204030204" pitchFamily="34" charset="0"/>
                <a:cs typeface="Times New Roman" panose="02020603050405020304" pitchFamily="18" charset="0"/>
              </a:rPr>
              <a:t>CDC COVID-19 Response Team. "Timing of State and Territorial COVID-19 Stay-at-Home Orders." </a:t>
            </a:r>
            <a:r>
              <a:rPr lang="en-US" sz="1800" i="1">
                <a:effectLst/>
                <a:ea typeface="Calibri" panose="020F0502020204030204" pitchFamily="34" charset="0"/>
                <a:cs typeface="Times New Roman" panose="02020603050405020304" pitchFamily="18" charset="0"/>
              </a:rPr>
              <a:t>Morbidity and 	Mortality Weekly Report</a:t>
            </a:r>
            <a:r>
              <a:rPr lang="en-US" sz="1800">
                <a:effectLst/>
                <a:ea typeface="Calibri" panose="020F0502020204030204" pitchFamily="34" charset="0"/>
                <a:cs typeface="Times New Roman" panose="02020603050405020304" pitchFamily="18" charset="0"/>
              </a:rPr>
              <a:t> 69.35 (2020): 1198-1203.</a:t>
            </a:r>
          </a:p>
          <a:p>
            <a:pPr marL="0" indent="0">
              <a:buNone/>
            </a:pPr>
            <a:r>
              <a:rPr lang="en-US" sz="1800">
                <a:effectLst/>
                <a:ea typeface="Calibri" panose="020F0502020204030204" pitchFamily="34" charset="0"/>
                <a:cs typeface="Times New Roman" panose="02020603050405020304" pitchFamily="18" charset="0"/>
              </a:rPr>
              <a:t>City of New York. </a:t>
            </a:r>
            <a:r>
              <a:rPr lang="en-US" sz="1800" i="1">
                <a:effectLst/>
                <a:ea typeface="Calibri" panose="020F0502020204030204" pitchFamily="34" charset="0"/>
                <a:cs typeface="Times New Roman" panose="02020603050405020304" pitchFamily="18" charset="0"/>
              </a:rPr>
              <a:t>NYC Health</a:t>
            </a:r>
            <a:r>
              <a:rPr lang="en-US" sz="1800">
                <a:effectLst/>
                <a:ea typeface="Calibri" panose="020F0502020204030204" pitchFamily="34" charset="0"/>
                <a:cs typeface="Times New Roman" panose="02020603050405020304" pitchFamily="18" charset="0"/>
              </a:rPr>
              <a:t>. 1 April 2020. 14 July 2022. &lt;https://www1.nyc.gov/site/doh/covid/covid-19-data.page&gt;.</a:t>
            </a:r>
          </a:p>
          <a:p>
            <a:pPr marL="0" indent="0">
              <a:buNone/>
            </a:pPr>
            <a:r>
              <a:rPr lang="en-US" sz="1800">
                <a:effectLst/>
                <a:ea typeface="Calibri" panose="020F0502020204030204" pitchFamily="34" charset="0"/>
                <a:cs typeface="Times New Roman" panose="02020603050405020304" pitchFamily="18" charset="0"/>
              </a:rPr>
              <a:t>He, </a:t>
            </a:r>
            <a:r>
              <a:rPr lang="en-US" sz="1800" err="1">
                <a:effectLst/>
                <a:ea typeface="Calibri" panose="020F0502020204030204" pitchFamily="34" charset="0"/>
                <a:cs typeface="Times New Roman" panose="02020603050405020304" pitchFamily="18" charset="0"/>
              </a:rPr>
              <a:t>Songtao</a:t>
            </a:r>
            <a:r>
              <a:rPr lang="en-US" sz="1800">
                <a:effectLst/>
                <a:ea typeface="Calibri" panose="020F0502020204030204" pitchFamily="34" charset="0"/>
                <a:cs typeface="Times New Roman" panose="02020603050405020304" pitchFamily="18" charset="0"/>
              </a:rPr>
              <a:t>, et al. "Inferring high-resolution traffic accident risk maps based on satellite imagery and GPS trajectories." 	</a:t>
            </a:r>
            <a:r>
              <a:rPr lang="en-US" sz="1800" i="1">
                <a:effectLst/>
                <a:ea typeface="Calibri" panose="020F0502020204030204" pitchFamily="34" charset="0"/>
                <a:cs typeface="Times New Roman" panose="02020603050405020304" pitchFamily="18" charset="0"/>
              </a:rPr>
              <a:t>IEEE/CVF International Conference on Computer Vision (ICCV)</a:t>
            </a:r>
            <a:r>
              <a:rPr lang="en-US" sz="1800">
                <a:effectLst/>
                <a:ea typeface="Calibri" panose="020F0502020204030204" pitchFamily="34" charset="0"/>
                <a:cs typeface="Times New Roman" panose="02020603050405020304" pitchFamily="18" charset="0"/>
              </a:rPr>
              <a:t>. Montreal: Institute of Electrical and 	Electronic Engineers, 2021. 11957-11965.</a:t>
            </a:r>
          </a:p>
          <a:p>
            <a:pPr marL="0" indent="0">
              <a:buNone/>
            </a:pPr>
            <a:r>
              <a:rPr lang="en-US" sz="1800">
                <a:effectLst/>
                <a:ea typeface="Calibri" panose="020F0502020204030204" pitchFamily="34" charset="0"/>
                <a:cs typeface="Times New Roman" panose="02020603050405020304" pitchFamily="18" charset="0"/>
              </a:rPr>
              <a:t>Lam, Lawrence. "Distractions and the risk of car crash injury: The effect of drivers' age." </a:t>
            </a:r>
            <a:r>
              <a:rPr lang="en-US" sz="1800" i="1">
                <a:effectLst/>
                <a:ea typeface="Calibri" panose="020F0502020204030204" pitchFamily="34" charset="0"/>
                <a:cs typeface="Times New Roman" panose="02020603050405020304" pitchFamily="18" charset="0"/>
              </a:rPr>
              <a:t>Journal of Safety Research</a:t>
            </a:r>
            <a:r>
              <a:rPr lang="en-US" sz="1800">
                <a:effectLst/>
                <a:ea typeface="Calibri" panose="020F0502020204030204" pitchFamily="34" charset="0"/>
                <a:cs typeface="Times New Roman" panose="02020603050405020304" pitchFamily="18" charset="0"/>
              </a:rPr>
              <a:t> 	33.3 (2002): 411-419.</a:t>
            </a:r>
          </a:p>
          <a:p>
            <a:pPr marL="0" indent="0">
              <a:buNone/>
            </a:pPr>
            <a:r>
              <a:rPr lang="en-US" sz="1800">
                <a:effectLst/>
                <a:ea typeface="Calibri" panose="020F0502020204030204" pitchFamily="34" charset="0"/>
                <a:cs typeface="Times New Roman" panose="02020603050405020304" pitchFamily="18" charset="0"/>
              </a:rPr>
              <a:t>Lewis, Caroline. </a:t>
            </a:r>
            <a:r>
              <a:rPr lang="en-US" sz="1800" i="1">
                <a:effectLst/>
                <a:ea typeface="Calibri" panose="020F0502020204030204" pitchFamily="34" charset="0"/>
                <a:cs typeface="Times New Roman" panose="02020603050405020304" pitchFamily="18" charset="0"/>
              </a:rPr>
              <a:t>Officially, NYC Had One COVID-19 Case. New Research Suggests It Was Actually 10,000</a:t>
            </a:r>
            <a:r>
              <a:rPr lang="en-US" sz="1800">
                <a:effectLst/>
                <a:ea typeface="Calibri" panose="020F0502020204030204" pitchFamily="34" charset="0"/>
                <a:cs typeface="Times New Roman" panose="02020603050405020304" pitchFamily="18" charset="0"/>
              </a:rPr>
              <a:t>. 24 April 	2020. 14 July 2022. &lt;https://</a:t>
            </a:r>
            <a:r>
              <a:rPr lang="en-US" sz="1800" err="1">
                <a:effectLst/>
                <a:ea typeface="Calibri" panose="020F0502020204030204" pitchFamily="34" charset="0"/>
                <a:cs typeface="Times New Roman" panose="02020603050405020304" pitchFamily="18" charset="0"/>
              </a:rPr>
              <a:t>gothamist.com</a:t>
            </a:r>
            <a:r>
              <a:rPr lang="en-US" sz="1800">
                <a:effectLst/>
                <a:ea typeface="Calibri" panose="020F0502020204030204" pitchFamily="34" charset="0"/>
                <a:cs typeface="Times New Roman" panose="02020603050405020304" pitchFamily="18" charset="0"/>
              </a:rPr>
              <a:t>/news/officially-nyc-had-one-covid-19-case-new-research-	suggests-it-was-actually-10000&gt;.</a:t>
            </a:r>
          </a:p>
          <a:p>
            <a:pPr marL="0" indent="0">
              <a:buNone/>
            </a:pPr>
            <a:r>
              <a:rPr lang="en-US" sz="1800">
                <a:effectLst/>
                <a:ea typeface="Calibri" panose="020F0502020204030204" pitchFamily="34" charset="0"/>
                <a:cs typeface="Times New Roman" panose="02020603050405020304" pitchFamily="18" charset="0"/>
              </a:rPr>
              <a:t>Li, </a:t>
            </a:r>
            <a:r>
              <a:rPr lang="en-US" sz="1800" err="1">
                <a:effectLst/>
                <a:ea typeface="Calibri" panose="020F0502020204030204" pitchFamily="34" charset="0"/>
                <a:cs typeface="Times New Roman" panose="02020603050405020304" pitchFamily="18" charset="0"/>
              </a:rPr>
              <a:t>Jintai</a:t>
            </a:r>
            <a:r>
              <a:rPr lang="en-US" sz="1800">
                <a:effectLst/>
                <a:ea typeface="Calibri" panose="020F0502020204030204" pitchFamily="34" charset="0"/>
                <a:cs typeface="Times New Roman" panose="02020603050405020304" pitchFamily="18" charset="0"/>
              </a:rPr>
              <a:t> and Zhan Zhao. "Impact of COVID-19 travel-restriction policies on road traffic accident patterns with emphasis 	on cyclists: A case study of New York City." </a:t>
            </a:r>
            <a:r>
              <a:rPr lang="en-US" sz="1800" i="1">
                <a:effectLst/>
                <a:ea typeface="Calibri" panose="020F0502020204030204" pitchFamily="34" charset="0"/>
                <a:cs typeface="Times New Roman" panose="02020603050405020304" pitchFamily="18" charset="0"/>
              </a:rPr>
              <a:t>Accident; analysis and prevention</a:t>
            </a:r>
            <a:r>
              <a:rPr lang="en-US" sz="1800">
                <a:effectLst/>
                <a:ea typeface="Calibri" panose="020F0502020204030204" pitchFamily="34" charset="0"/>
                <a:cs typeface="Times New Roman" panose="02020603050405020304" pitchFamily="18" charset="0"/>
              </a:rPr>
              <a:t> 167 (2022).</a:t>
            </a:r>
          </a:p>
          <a:p>
            <a:pPr marL="0" indent="0">
              <a:buNone/>
            </a:pPr>
            <a:r>
              <a:rPr lang="en-US" sz="1800">
                <a:effectLst/>
                <a:ea typeface="Calibri" panose="020F0502020204030204" pitchFamily="34" charset="0"/>
                <a:cs typeface="Times New Roman" panose="02020603050405020304" pitchFamily="18" charset="0"/>
              </a:rPr>
              <a:t>McCormick, Kirsten. </a:t>
            </a:r>
            <a:r>
              <a:rPr lang="en-US" sz="1800" i="1">
                <a:effectLst/>
                <a:ea typeface="Calibri" panose="020F0502020204030204" pitchFamily="34" charset="0"/>
                <a:cs typeface="Times New Roman" panose="02020603050405020304" pitchFamily="18" charset="0"/>
              </a:rPr>
              <a:t>2021 Paid Search Advertising Benchmarks for Every Industry</a:t>
            </a:r>
            <a:r>
              <a:rPr lang="en-US" sz="1800">
                <a:effectLst/>
                <a:ea typeface="Calibri" panose="020F0502020204030204" pitchFamily="34" charset="0"/>
                <a:cs typeface="Times New Roman" panose="02020603050405020304" pitchFamily="18" charset="0"/>
              </a:rPr>
              <a:t>. 20 May 2022. July 2022. 	&lt;https://</a:t>
            </a:r>
            <a:r>
              <a:rPr lang="en-US" sz="1800" err="1">
                <a:effectLst/>
                <a:ea typeface="Calibri" panose="020F0502020204030204" pitchFamily="34" charset="0"/>
                <a:cs typeface="Times New Roman" panose="02020603050405020304" pitchFamily="18" charset="0"/>
              </a:rPr>
              <a:t>www.wordstream.com</a:t>
            </a:r>
            <a:r>
              <a:rPr lang="en-US" sz="1800">
                <a:effectLst/>
                <a:ea typeface="Calibri" panose="020F0502020204030204" pitchFamily="34" charset="0"/>
                <a:cs typeface="Times New Roman" panose="02020603050405020304" pitchFamily="18" charset="0"/>
              </a:rPr>
              <a:t>/blog/</a:t>
            </a:r>
            <a:r>
              <a:rPr lang="en-US" sz="1800" err="1">
                <a:effectLst/>
                <a:ea typeface="Calibri" panose="020F0502020204030204" pitchFamily="34" charset="0"/>
                <a:cs typeface="Times New Roman" panose="02020603050405020304" pitchFamily="18" charset="0"/>
              </a:rPr>
              <a:t>ws</a:t>
            </a:r>
            <a:r>
              <a:rPr lang="en-US" sz="1800">
                <a:effectLst/>
                <a:ea typeface="Calibri" panose="020F0502020204030204" pitchFamily="34" charset="0"/>
                <a:cs typeface="Times New Roman" panose="02020603050405020304" pitchFamily="18" charset="0"/>
              </a:rPr>
              <a:t>/2021/10/13/search-advertising-benchmarks&gt;.</a:t>
            </a:r>
          </a:p>
        </p:txBody>
      </p:sp>
    </p:spTree>
    <p:extLst>
      <p:ext uri="{BB962C8B-B14F-4D97-AF65-F5344CB8AC3E}">
        <p14:creationId xmlns:p14="http://schemas.microsoft.com/office/powerpoint/2010/main" val="3741782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5439D-9B82-F41F-F7F3-99FB80FFC58A}"/>
              </a:ext>
            </a:extLst>
          </p:cNvPr>
          <p:cNvSpPr>
            <a:spLocks noGrp="1"/>
          </p:cNvSpPr>
          <p:nvPr>
            <p:ph type="title"/>
          </p:nvPr>
        </p:nvSpPr>
        <p:spPr/>
        <p:txBody>
          <a:bodyPr/>
          <a:lstStyle/>
          <a:p>
            <a:r>
              <a:rPr lang="en-US"/>
              <a:t>Sources Cited (cont.)</a:t>
            </a:r>
          </a:p>
        </p:txBody>
      </p:sp>
      <p:sp>
        <p:nvSpPr>
          <p:cNvPr id="3" name="Content Placeholder 2">
            <a:extLst>
              <a:ext uri="{FF2B5EF4-FFF2-40B4-BE49-F238E27FC236}">
                <a16:creationId xmlns:a16="http://schemas.microsoft.com/office/drawing/2014/main" id="{8C7D7EEE-72B7-F3A6-FAB8-642E3F3270C1}"/>
              </a:ext>
            </a:extLst>
          </p:cNvPr>
          <p:cNvSpPr>
            <a:spLocks noGrp="1"/>
          </p:cNvSpPr>
          <p:nvPr>
            <p:ph idx="1"/>
          </p:nvPr>
        </p:nvSpPr>
        <p:spPr>
          <a:xfrm>
            <a:off x="565150" y="1612940"/>
            <a:ext cx="9277350" cy="4381948"/>
          </a:xfrm>
        </p:spPr>
        <p:txBody>
          <a:bodyPr vert="horz" lIns="91440" tIns="45720" rIns="91440" bIns="45720" rtlCol="0" anchor="t">
            <a:normAutofit fontScale="70000" lnSpcReduction="20000"/>
          </a:bodyPr>
          <a:lstStyle/>
          <a:p>
            <a:pPr marL="0" indent="0">
              <a:buNone/>
            </a:pPr>
            <a:r>
              <a:rPr lang="en-US" sz="1800">
                <a:effectLst/>
                <a:ea typeface="Calibri" panose="020F0502020204030204" pitchFamily="34" charset="0"/>
                <a:cs typeface="Times New Roman" panose="02020603050405020304" pitchFamily="18" charset="0"/>
              </a:rPr>
              <a:t>New York State Department of Motor Vehicles. </a:t>
            </a:r>
            <a:r>
              <a:rPr lang="en-US" sz="1800" i="1">
                <a:effectLst/>
                <a:ea typeface="Calibri" panose="020F0502020204030204" pitchFamily="34" charset="0"/>
                <a:cs typeface="Times New Roman" panose="02020603050405020304" pitchFamily="18" charset="0"/>
              </a:rPr>
              <a:t>Find a DMV Regulated Business</a:t>
            </a:r>
            <a:r>
              <a:rPr lang="en-US" sz="1800">
                <a:effectLst/>
                <a:ea typeface="Calibri" panose="020F0502020204030204" pitchFamily="34" charset="0"/>
                <a:cs typeface="Times New Roman" panose="02020603050405020304" pitchFamily="18" charset="0"/>
              </a:rPr>
              <a:t>. n.d. June 2022. 	&lt;https://</a:t>
            </a:r>
            <a:r>
              <a:rPr lang="en-US" sz="1800" err="1">
                <a:effectLst/>
                <a:ea typeface="Calibri" panose="020F0502020204030204" pitchFamily="34" charset="0"/>
                <a:cs typeface="Times New Roman" panose="02020603050405020304" pitchFamily="18" charset="0"/>
              </a:rPr>
              <a:t>process.dmv.ny.gov</a:t>
            </a:r>
            <a:r>
              <a:rPr lang="en-US" sz="1800">
                <a:effectLst/>
                <a:ea typeface="Calibri" panose="020F0502020204030204" pitchFamily="34" charset="0"/>
                <a:cs typeface="Times New Roman" panose="02020603050405020304" pitchFamily="18" charset="0"/>
              </a:rPr>
              <a:t>/</a:t>
            </a:r>
            <a:r>
              <a:rPr lang="en-US" sz="1800" err="1">
                <a:effectLst/>
                <a:ea typeface="Calibri" panose="020F0502020204030204" pitchFamily="34" charset="0"/>
                <a:cs typeface="Times New Roman" panose="02020603050405020304" pitchFamily="18" charset="0"/>
              </a:rPr>
              <a:t>FacilityLookup</a:t>
            </a:r>
            <a:r>
              <a:rPr lang="en-US" sz="1800">
                <a:effectLst/>
                <a:ea typeface="Calibri" panose="020F0502020204030204" pitchFamily="34" charset="0"/>
                <a:cs typeface="Times New Roman" panose="02020603050405020304" pitchFamily="18" charset="0"/>
              </a:rPr>
              <a:t>/?_ga=2.33023101.270841510.1656975631-	932475252.1656975630&amp;TSPD_101_R0=084c043756ab200049c13ac02223efa9441583bad77008d3b717	90bcb79ba757be5b2aa10507b29f084bbc5efb143000172ce93dfec8420e0dc96ad9ed441e7f4a2448770	215c0d&gt;.</a:t>
            </a:r>
          </a:p>
          <a:p>
            <a:pPr marL="0" indent="0">
              <a:buNone/>
            </a:pPr>
            <a:r>
              <a:rPr lang="en-US" sz="1800">
                <a:effectLst/>
                <a:ea typeface="Calibri" panose="020F0502020204030204" pitchFamily="34" charset="0"/>
                <a:cs typeface="Times New Roman" panose="02020603050405020304" pitchFamily="18" charset="0"/>
              </a:rPr>
              <a:t>Police Department (NYPD). </a:t>
            </a:r>
            <a:r>
              <a:rPr lang="en-US" sz="1800" i="1">
                <a:effectLst/>
                <a:ea typeface="Calibri" panose="020F0502020204030204" pitchFamily="34" charset="0"/>
                <a:cs typeface="Times New Roman" panose="02020603050405020304" pitchFamily="18" charset="0"/>
              </a:rPr>
              <a:t>Motor Vehicle Collisions - Crashes</a:t>
            </a:r>
            <a:r>
              <a:rPr lang="en-US" sz="1800">
                <a:effectLst/>
                <a:ea typeface="Calibri" panose="020F0502020204030204" pitchFamily="34" charset="0"/>
                <a:cs typeface="Times New Roman" panose="02020603050405020304" pitchFamily="18" charset="0"/>
              </a:rPr>
              <a:t>. </a:t>
            </a:r>
            <a:r>
              <a:rPr lang="en-US" sz="1800">
                <a:ea typeface="Calibri" panose="020F0502020204030204" pitchFamily="34" charset="0"/>
                <a:cs typeface="Times New Roman" panose="02020603050405020304" pitchFamily="18" charset="0"/>
              </a:rPr>
              <a:t>19 July 2022</a:t>
            </a:r>
            <a:r>
              <a:rPr lang="en-US" sz="1800">
                <a:effectLst/>
                <a:ea typeface="Calibri" panose="020F0502020204030204" pitchFamily="34" charset="0"/>
                <a:cs typeface="Times New Roman" panose="02020603050405020304" pitchFamily="18" charset="0"/>
              </a:rPr>
              <a:t>. 30 May 2022. 	&lt;https://</a:t>
            </a:r>
            <a:r>
              <a:rPr lang="en-US" sz="1800" err="1">
                <a:effectLst/>
                <a:ea typeface="Calibri" panose="020F0502020204030204" pitchFamily="34" charset="0"/>
                <a:cs typeface="Times New Roman" panose="02020603050405020304" pitchFamily="18" charset="0"/>
              </a:rPr>
              <a:t>data.cityofnewyork.us</a:t>
            </a:r>
            <a:r>
              <a:rPr lang="en-US" sz="1800">
                <a:effectLst/>
                <a:ea typeface="Calibri" panose="020F0502020204030204" pitchFamily="34" charset="0"/>
                <a:cs typeface="Times New Roman" panose="02020603050405020304" pitchFamily="18" charset="0"/>
              </a:rPr>
              <a:t>/Public-Safety/Motor-Vehicle-Collisions-Crashes/h9gi-nx95&gt;.</a:t>
            </a:r>
          </a:p>
          <a:p>
            <a:pPr marL="0" indent="0">
              <a:buNone/>
            </a:pPr>
            <a:r>
              <a:rPr lang="en-US" sz="1800">
                <a:effectLst/>
                <a:ea typeface="Calibri" panose="020F0502020204030204" pitchFamily="34" charset="0"/>
                <a:cs typeface="Times New Roman" panose="02020603050405020304" pitchFamily="18" charset="0"/>
              </a:rPr>
              <a:t>—. </a:t>
            </a:r>
            <a:r>
              <a:rPr lang="en-US" sz="1800" i="1">
                <a:effectLst/>
                <a:ea typeface="Calibri" panose="020F0502020204030204" pitchFamily="34" charset="0"/>
                <a:cs typeface="Times New Roman" panose="02020603050405020304" pitchFamily="18" charset="0"/>
              </a:rPr>
              <a:t>Motor Vehicle Collisions - Person</a:t>
            </a:r>
            <a:r>
              <a:rPr lang="en-US" sz="1800">
                <a:effectLst/>
                <a:ea typeface="Calibri" panose="020F0502020204030204" pitchFamily="34" charset="0"/>
                <a:cs typeface="Times New Roman" panose="02020603050405020304" pitchFamily="18" charset="0"/>
              </a:rPr>
              <a:t>. 29 June 2022. 30 May 2022. &lt;https://</a:t>
            </a:r>
            <a:r>
              <a:rPr lang="en-US" sz="1800" err="1">
                <a:effectLst/>
                <a:ea typeface="Calibri" panose="020F0502020204030204" pitchFamily="34" charset="0"/>
                <a:cs typeface="Times New Roman" panose="02020603050405020304" pitchFamily="18" charset="0"/>
              </a:rPr>
              <a:t>data.cityofnewyork.us</a:t>
            </a:r>
            <a:r>
              <a:rPr lang="en-US" sz="1800">
                <a:effectLst/>
                <a:ea typeface="Calibri" panose="020F0502020204030204" pitchFamily="34" charset="0"/>
                <a:cs typeface="Times New Roman" panose="02020603050405020304" pitchFamily="18" charset="0"/>
              </a:rPr>
              <a:t>/Public-Safety/Motor-	Vehicle-Collisions-Person/f55k-p6yu&gt;.</a:t>
            </a:r>
          </a:p>
          <a:p>
            <a:pPr marL="0" indent="0">
              <a:buNone/>
            </a:pPr>
            <a:r>
              <a:rPr lang="en-US" sz="1800">
                <a:effectLst/>
                <a:ea typeface="Calibri" panose="020F0502020204030204" pitchFamily="34" charset="0"/>
                <a:cs typeface="Times New Roman" panose="02020603050405020304" pitchFamily="18" charset="0"/>
              </a:rPr>
              <a:t>—. </a:t>
            </a:r>
            <a:r>
              <a:rPr lang="en-US" sz="1800" i="1">
                <a:effectLst/>
                <a:ea typeface="Calibri" panose="020F0502020204030204" pitchFamily="34" charset="0"/>
                <a:cs typeface="Times New Roman" panose="02020603050405020304" pitchFamily="18" charset="0"/>
              </a:rPr>
              <a:t>Motor Vehicle Collisions - Vehicles</a:t>
            </a:r>
            <a:r>
              <a:rPr lang="en-US" sz="1800">
                <a:effectLst/>
                <a:ea typeface="Calibri" panose="020F0502020204030204" pitchFamily="34" charset="0"/>
                <a:cs typeface="Times New Roman" panose="02020603050405020304" pitchFamily="18" charset="0"/>
              </a:rPr>
              <a:t>. 8 December 2021. 30 May 2022. &lt;https://</a:t>
            </a:r>
            <a:r>
              <a:rPr lang="en-US" sz="1800" err="1">
                <a:effectLst/>
                <a:ea typeface="Calibri" panose="020F0502020204030204" pitchFamily="34" charset="0"/>
                <a:cs typeface="Times New Roman" panose="02020603050405020304" pitchFamily="18" charset="0"/>
              </a:rPr>
              <a:t>data.cityofnewyork.us</a:t>
            </a:r>
            <a:r>
              <a:rPr lang="en-US" sz="1800">
                <a:effectLst/>
                <a:ea typeface="Calibri" panose="020F0502020204030204" pitchFamily="34" charset="0"/>
                <a:cs typeface="Times New Roman" panose="02020603050405020304" pitchFamily="18" charset="0"/>
              </a:rPr>
              <a:t>/Public-	Safety/Motor-Vehicle-Collisions-Vehicles/bm4k-52h4&gt;.</a:t>
            </a:r>
          </a:p>
          <a:p>
            <a:pPr marL="0" indent="0">
              <a:buNone/>
            </a:pPr>
            <a:r>
              <a:rPr lang="en-US" sz="1800">
                <a:effectLst/>
                <a:ea typeface="Calibri" panose="020F0502020204030204" pitchFamily="34" charset="0"/>
                <a:cs typeface="Times New Roman" panose="02020603050405020304" pitchFamily="18" charset="0"/>
              </a:rPr>
              <a:t>Regev, Shirley, Jonathan </a:t>
            </a:r>
            <a:r>
              <a:rPr lang="en-US" sz="1800" err="1">
                <a:effectLst/>
                <a:ea typeface="Calibri" panose="020F0502020204030204" pitchFamily="34" charset="0"/>
                <a:cs typeface="Times New Roman" panose="02020603050405020304" pitchFamily="18" charset="0"/>
              </a:rPr>
              <a:t>Rolison</a:t>
            </a:r>
            <a:r>
              <a:rPr lang="en-US" sz="1800">
                <a:effectLst/>
                <a:ea typeface="Calibri" panose="020F0502020204030204" pitchFamily="34" charset="0"/>
                <a:cs typeface="Times New Roman" panose="02020603050405020304" pitchFamily="18" charset="0"/>
              </a:rPr>
              <a:t> and </a:t>
            </a:r>
            <a:r>
              <a:rPr lang="en-US" sz="1800" err="1">
                <a:effectLst/>
                <a:ea typeface="Calibri" panose="020F0502020204030204" pitchFamily="34" charset="0"/>
                <a:cs typeface="Times New Roman" panose="02020603050405020304" pitchFamily="18" charset="0"/>
              </a:rPr>
              <a:t>Salissou</a:t>
            </a:r>
            <a:r>
              <a:rPr lang="en-US" sz="1800">
                <a:effectLst/>
                <a:ea typeface="Calibri" panose="020F0502020204030204" pitchFamily="34" charset="0"/>
                <a:cs typeface="Times New Roman" panose="02020603050405020304" pitchFamily="18" charset="0"/>
              </a:rPr>
              <a:t> </a:t>
            </a:r>
            <a:r>
              <a:rPr lang="en-US" sz="1800" err="1">
                <a:effectLst/>
                <a:ea typeface="Calibri" panose="020F0502020204030204" pitchFamily="34" charset="0"/>
                <a:cs typeface="Times New Roman" panose="02020603050405020304" pitchFamily="18" charset="0"/>
              </a:rPr>
              <a:t>Moutari</a:t>
            </a:r>
            <a:r>
              <a:rPr lang="en-US" sz="1800">
                <a:effectLst/>
                <a:ea typeface="Calibri" panose="020F0502020204030204" pitchFamily="34" charset="0"/>
                <a:cs typeface="Times New Roman" panose="02020603050405020304" pitchFamily="18" charset="0"/>
              </a:rPr>
              <a:t>. "Crash risk by driver age, gender, and time of day using a new 	exposure methodology." </a:t>
            </a:r>
            <a:r>
              <a:rPr lang="en-US" sz="1800" i="1">
                <a:effectLst/>
                <a:ea typeface="Calibri" panose="020F0502020204030204" pitchFamily="34" charset="0"/>
                <a:cs typeface="Times New Roman" panose="02020603050405020304" pitchFamily="18" charset="0"/>
              </a:rPr>
              <a:t>Journal of Safety Research</a:t>
            </a:r>
            <a:r>
              <a:rPr lang="en-US" sz="1800">
                <a:effectLst/>
                <a:ea typeface="Calibri" panose="020F0502020204030204" pitchFamily="34" charset="0"/>
                <a:cs typeface="Times New Roman" panose="02020603050405020304" pitchFamily="18" charset="0"/>
              </a:rPr>
              <a:t> 66 (2018): 131-140.</a:t>
            </a:r>
          </a:p>
          <a:p>
            <a:pPr marL="0" indent="0">
              <a:buNone/>
            </a:pPr>
            <a:r>
              <a:rPr lang="en-US" sz="1800">
                <a:effectLst/>
                <a:ea typeface="Calibri" panose="020F0502020204030204" pitchFamily="34" charset="0"/>
                <a:cs typeface="Times New Roman" panose="02020603050405020304" pitchFamily="18" charset="0"/>
              </a:rPr>
              <a:t>Thompson, Karl. </a:t>
            </a:r>
            <a:r>
              <a:rPr lang="en-US" sz="1800" i="1">
                <a:effectLst/>
                <a:ea typeface="Calibri" panose="020F0502020204030204" pitchFamily="34" charset="0"/>
                <a:cs typeface="Times New Roman" panose="02020603050405020304" pitchFamily="18" charset="0"/>
              </a:rPr>
              <a:t>What is Normal?</a:t>
            </a:r>
            <a:r>
              <a:rPr lang="en-US" sz="1800">
                <a:effectLst/>
                <a:ea typeface="Calibri" panose="020F0502020204030204" pitchFamily="34" charset="0"/>
                <a:cs typeface="Times New Roman" panose="02020603050405020304" pitchFamily="18" charset="0"/>
              </a:rPr>
              <a:t> 9 September 2018. July 2022. &lt;https://</a:t>
            </a:r>
            <a:r>
              <a:rPr lang="en-US" sz="1800" err="1">
                <a:effectLst/>
                <a:ea typeface="Calibri" panose="020F0502020204030204" pitchFamily="34" charset="0"/>
                <a:cs typeface="Times New Roman" panose="02020603050405020304" pitchFamily="18" charset="0"/>
              </a:rPr>
              <a:t>revisesociology.com</a:t>
            </a:r>
            <a:r>
              <a:rPr lang="en-US" sz="1800">
                <a:effectLst/>
                <a:ea typeface="Calibri" panose="020F0502020204030204" pitchFamily="34" charset="0"/>
                <a:cs typeface="Times New Roman" panose="02020603050405020304" pitchFamily="18" charset="0"/>
              </a:rPr>
              <a:t>/2018/09/03/what-is-	normal/&gt;.</a:t>
            </a:r>
          </a:p>
          <a:p>
            <a:pPr marL="0" indent="0">
              <a:buNone/>
            </a:pPr>
            <a:r>
              <a:rPr lang="en-US" sz="1800" err="1">
                <a:effectLst/>
                <a:ea typeface="Calibri" panose="020F0502020204030204" pitchFamily="34" charset="0"/>
                <a:cs typeface="Times New Roman" panose="02020603050405020304" pitchFamily="18" charset="0"/>
              </a:rPr>
              <a:t>Vallet</a:t>
            </a:r>
            <a:r>
              <a:rPr lang="en-US" sz="1800">
                <a:effectLst/>
                <a:ea typeface="Calibri" panose="020F0502020204030204" pitchFamily="34" charset="0"/>
                <a:cs typeface="Times New Roman" panose="02020603050405020304" pitchFamily="18" charset="0"/>
              </a:rPr>
              <a:t>, Mark. </a:t>
            </a:r>
            <a:r>
              <a:rPr lang="en-US" sz="1800" i="1">
                <a:effectLst/>
                <a:ea typeface="Calibri" panose="020F0502020204030204" pitchFamily="34" charset="0"/>
                <a:cs typeface="Times New Roman" panose="02020603050405020304" pitchFamily="18" charset="0"/>
              </a:rPr>
              <a:t>Total loss thresholds by state</a:t>
            </a:r>
            <a:r>
              <a:rPr lang="en-US" sz="1800">
                <a:effectLst/>
                <a:ea typeface="Calibri" panose="020F0502020204030204" pitchFamily="34" charset="0"/>
                <a:cs typeface="Times New Roman" panose="02020603050405020304" pitchFamily="18" charset="0"/>
              </a:rPr>
              <a:t>. 16 September 2021. 17 July 2022. 	&lt;https://</a:t>
            </a:r>
            <a:r>
              <a:rPr lang="en-US" sz="1800" err="1">
                <a:effectLst/>
                <a:ea typeface="Calibri" panose="020F0502020204030204" pitchFamily="34" charset="0"/>
                <a:cs typeface="Times New Roman" panose="02020603050405020304" pitchFamily="18" charset="0"/>
              </a:rPr>
              <a:t>www.carinsurance.com</a:t>
            </a:r>
            <a:r>
              <a:rPr lang="en-US" sz="1800">
                <a:effectLst/>
                <a:ea typeface="Calibri" panose="020F0502020204030204" pitchFamily="34" charset="0"/>
                <a:cs typeface="Times New Roman" panose="02020603050405020304" pitchFamily="18" charset="0"/>
              </a:rPr>
              <a:t>/Articles/total-loss-</a:t>
            </a:r>
            <a:r>
              <a:rPr lang="en-US" sz="1800" err="1">
                <a:effectLst/>
                <a:ea typeface="Calibri" panose="020F0502020204030204" pitchFamily="34" charset="0"/>
                <a:cs typeface="Times New Roman" panose="02020603050405020304" pitchFamily="18" charset="0"/>
              </a:rPr>
              <a:t>thresholds.aspx</a:t>
            </a:r>
            <a:r>
              <a:rPr lang="en-US" sz="1800">
                <a:effectLst/>
                <a:ea typeface="Calibri" panose="020F0502020204030204" pitchFamily="34" charset="0"/>
                <a:cs typeface="Times New Roman" panose="02020603050405020304" pitchFamily="18" charset="0"/>
              </a:rPr>
              <a:t>&gt;.</a:t>
            </a:r>
          </a:p>
          <a:p>
            <a:pPr marL="0" indent="0">
              <a:buNone/>
            </a:pPr>
            <a:r>
              <a:rPr lang="en-US" sz="1800" err="1">
                <a:effectLst/>
                <a:ea typeface="Calibri" panose="020F0502020204030204" pitchFamily="34" charset="0"/>
                <a:cs typeface="Times New Roman" panose="02020603050405020304" pitchFamily="18" charset="0"/>
              </a:rPr>
              <a:t>Volovich</a:t>
            </a:r>
            <a:r>
              <a:rPr lang="en-US" sz="1800">
                <a:effectLst/>
                <a:ea typeface="Calibri" panose="020F0502020204030204" pitchFamily="34" charset="0"/>
                <a:cs typeface="Times New Roman" panose="02020603050405020304" pitchFamily="18" charset="0"/>
              </a:rPr>
              <a:t>, Kristina. </a:t>
            </a:r>
            <a:r>
              <a:rPr lang="en-US" sz="1800" i="1">
                <a:effectLst/>
                <a:ea typeface="Calibri" panose="020F0502020204030204" pitchFamily="34" charset="0"/>
                <a:cs typeface="Times New Roman" panose="02020603050405020304" pitchFamily="18" charset="0"/>
              </a:rPr>
              <a:t>What’s a Good Clickthrough Rate? New Benchmark Data for Google AdWords</a:t>
            </a:r>
            <a:r>
              <a:rPr lang="en-US" sz="1800">
                <a:effectLst/>
                <a:ea typeface="Calibri" panose="020F0502020204030204" pitchFamily="34" charset="0"/>
                <a:cs typeface="Times New Roman" panose="02020603050405020304" pitchFamily="18" charset="0"/>
              </a:rPr>
              <a:t>. n.d. July 2022. 	</a:t>
            </a:r>
            <a:r>
              <a:rPr lang="es-US" sz="1800">
                <a:effectLst/>
                <a:ea typeface="Calibri" panose="020F0502020204030204" pitchFamily="34" charset="0"/>
                <a:cs typeface="Times New Roman" panose="02020603050405020304" pitchFamily="18" charset="0"/>
              </a:rPr>
              <a:t>&lt;https://</a:t>
            </a:r>
            <a:r>
              <a:rPr lang="es-US" sz="1800" err="1">
                <a:effectLst/>
                <a:ea typeface="Calibri" panose="020F0502020204030204" pitchFamily="34" charset="0"/>
                <a:cs typeface="Times New Roman" panose="02020603050405020304" pitchFamily="18" charset="0"/>
              </a:rPr>
              <a:t>blog.hubspot.com</a:t>
            </a:r>
            <a:r>
              <a:rPr lang="es-US" sz="1800">
                <a:effectLst/>
                <a:ea typeface="Calibri" panose="020F0502020204030204" pitchFamily="34" charset="0"/>
                <a:cs typeface="Times New Roman" panose="02020603050405020304" pitchFamily="18" charset="0"/>
              </a:rPr>
              <a:t>/</a:t>
            </a:r>
            <a:r>
              <a:rPr lang="es-US" sz="1800" err="1">
                <a:effectLst/>
                <a:ea typeface="Calibri" panose="020F0502020204030204" pitchFamily="34" charset="0"/>
                <a:cs typeface="Times New Roman" panose="02020603050405020304" pitchFamily="18" charset="0"/>
              </a:rPr>
              <a:t>agency</a:t>
            </a:r>
            <a:r>
              <a:rPr lang="es-US" sz="1800">
                <a:effectLst/>
                <a:ea typeface="Calibri" panose="020F0502020204030204" pitchFamily="34" charset="0"/>
                <a:cs typeface="Times New Roman" panose="02020603050405020304" pitchFamily="18" charset="0"/>
              </a:rPr>
              <a:t>/</a:t>
            </a:r>
            <a:r>
              <a:rPr lang="es-US" sz="1800" err="1">
                <a:effectLst/>
                <a:ea typeface="Calibri" panose="020F0502020204030204" pitchFamily="34" charset="0"/>
                <a:cs typeface="Times New Roman" panose="02020603050405020304" pitchFamily="18" charset="0"/>
              </a:rPr>
              <a:t>google</a:t>
            </a:r>
            <a:r>
              <a:rPr lang="es-US" sz="1800">
                <a:effectLst/>
                <a:ea typeface="Calibri" panose="020F0502020204030204" pitchFamily="34" charset="0"/>
                <a:cs typeface="Times New Roman" panose="02020603050405020304" pitchFamily="18" charset="0"/>
              </a:rPr>
              <a:t>-</a:t>
            </a:r>
            <a:r>
              <a:rPr lang="es-US" sz="1800" err="1">
                <a:effectLst/>
                <a:ea typeface="Calibri" panose="020F0502020204030204" pitchFamily="34" charset="0"/>
                <a:cs typeface="Times New Roman" panose="02020603050405020304" pitchFamily="18" charset="0"/>
              </a:rPr>
              <a:t>adwords</a:t>
            </a:r>
            <a:r>
              <a:rPr lang="es-US" sz="1800">
                <a:effectLst/>
                <a:ea typeface="Calibri" panose="020F0502020204030204" pitchFamily="34" charset="0"/>
                <a:cs typeface="Times New Roman" panose="02020603050405020304" pitchFamily="18" charset="0"/>
              </a:rPr>
              <a:t>-</a:t>
            </a:r>
            <a:r>
              <a:rPr lang="es-US" sz="1800" err="1">
                <a:effectLst/>
                <a:ea typeface="Calibri" panose="020F0502020204030204" pitchFamily="34" charset="0"/>
                <a:cs typeface="Times New Roman" panose="02020603050405020304" pitchFamily="18" charset="0"/>
              </a:rPr>
              <a:t>benchmark</a:t>
            </a:r>
            <a:r>
              <a:rPr lang="es-US" sz="1800">
                <a:effectLst/>
                <a:ea typeface="Calibri" panose="020F0502020204030204" pitchFamily="34" charset="0"/>
                <a:cs typeface="Times New Roman" panose="02020603050405020304" pitchFamily="18" charset="0"/>
              </a:rPr>
              <a:t>-data&gt;.</a:t>
            </a:r>
            <a:endParaRPr lang="en-US" sz="1800">
              <a:effectLst/>
              <a:ea typeface="Calibri" panose="020F0502020204030204" pitchFamily="34" charset="0"/>
              <a:cs typeface="Times New Roman" panose="02020603050405020304" pitchFamily="18" charset="0"/>
            </a:endParaRPr>
          </a:p>
          <a:p>
            <a:pPr marL="0" indent="0">
              <a:buNone/>
            </a:pPr>
            <a:r>
              <a:rPr lang="es-US" sz="1800">
                <a:effectLst/>
                <a:ea typeface="Calibri" panose="020F0502020204030204" pitchFamily="34" charset="0"/>
                <a:cs typeface="Times New Roman" panose="02020603050405020304" pitchFamily="18" charset="0"/>
              </a:rPr>
              <a:t>Williams, Allan. </a:t>
            </a:r>
            <a:r>
              <a:rPr lang="en-US" sz="1800">
                <a:effectLst/>
                <a:ea typeface="Calibri" panose="020F0502020204030204" pitchFamily="34" charset="0"/>
                <a:cs typeface="Times New Roman" panose="02020603050405020304" pitchFamily="18" charset="0"/>
              </a:rPr>
              <a:t>"Teenage drivers: patterns of risk." </a:t>
            </a:r>
            <a:r>
              <a:rPr lang="en-US" sz="1800" i="1">
                <a:effectLst/>
                <a:ea typeface="Calibri" panose="020F0502020204030204" pitchFamily="34" charset="0"/>
                <a:cs typeface="Times New Roman" panose="02020603050405020304" pitchFamily="18" charset="0"/>
              </a:rPr>
              <a:t>Journal of Safety Research</a:t>
            </a:r>
            <a:r>
              <a:rPr lang="en-US" sz="1800">
                <a:effectLst/>
                <a:ea typeface="Calibri" panose="020F0502020204030204" pitchFamily="34" charset="0"/>
                <a:cs typeface="Times New Roman" panose="02020603050405020304" pitchFamily="18" charset="0"/>
              </a:rPr>
              <a:t> 34.1 (2003): 5-15.</a:t>
            </a:r>
            <a:r>
              <a:rPr lang="en-US" sz="1400">
                <a:effectLst/>
              </a:rPr>
              <a:t> </a:t>
            </a:r>
            <a:endParaRPr lang="en-US" sz="900">
              <a:ea typeface="+mn-lt"/>
              <a:cs typeface="+mn-lt"/>
            </a:endParaRPr>
          </a:p>
        </p:txBody>
      </p:sp>
    </p:spTree>
    <p:extLst>
      <p:ext uri="{BB962C8B-B14F-4D97-AF65-F5344CB8AC3E}">
        <p14:creationId xmlns:p14="http://schemas.microsoft.com/office/powerpoint/2010/main" val="1066881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arth as a particle with gold and blue">
            <a:extLst>
              <a:ext uri="{FF2B5EF4-FFF2-40B4-BE49-F238E27FC236}">
                <a16:creationId xmlns:a16="http://schemas.microsoft.com/office/drawing/2014/main" id="{E87B425E-A72C-D70C-5391-E8F939DB029F}"/>
              </a:ext>
            </a:extLst>
          </p:cNvPr>
          <p:cNvPicPr>
            <a:picLocks noChangeAspect="1"/>
          </p:cNvPicPr>
          <p:nvPr/>
        </p:nvPicPr>
        <p:blipFill rotWithShape="1">
          <a:blip r:embed="rId3"/>
          <a:srcRect t="1568" r="-2" b="14034"/>
          <a:stretch/>
        </p:blipFill>
        <p:spPr>
          <a:xfrm>
            <a:off x="20" y="1"/>
            <a:ext cx="12191980" cy="6857999"/>
          </a:xfrm>
          <a:prstGeom prst="rect">
            <a:avLst/>
          </a:prstGeom>
        </p:spPr>
      </p:pic>
      <p:sp>
        <p:nvSpPr>
          <p:cNvPr id="11"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a:solidFill>
                <a:srgbClr val="FFFFFF"/>
              </a:solidFill>
              <a:sym typeface="Avenir Next"/>
            </a:endParaRPr>
          </a:p>
        </p:txBody>
      </p:sp>
      <p:sp>
        <p:nvSpPr>
          <p:cNvPr id="2" name="Title 1"/>
          <p:cNvSpPr>
            <a:spLocks noGrp="1"/>
          </p:cNvSpPr>
          <p:nvPr>
            <p:ph type="ctrTitle"/>
          </p:nvPr>
        </p:nvSpPr>
        <p:spPr>
          <a:xfrm>
            <a:off x="565151" y="768334"/>
            <a:ext cx="4664221" cy="2866405"/>
          </a:xfrm>
        </p:spPr>
        <p:txBody>
          <a:bodyPr>
            <a:normAutofit fontScale="90000"/>
          </a:bodyPr>
          <a:lstStyle/>
          <a:p>
            <a:r>
              <a:rPr lang="en-US" sz="5400"/>
              <a:t>Thank you for watching our presentation!</a:t>
            </a:r>
          </a:p>
        </p:txBody>
      </p:sp>
      <p:sp>
        <p:nvSpPr>
          <p:cNvPr id="3" name="Subtitle 2"/>
          <p:cNvSpPr>
            <a:spLocks noGrp="1"/>
          </p:cNvSpPr>
          <p:nvPr>
            <p:ph type="subTitle" idx="1"/>
          </p:nvPr>
        </p:nvSpPr>
        <p:spPr>
          <a:xfrm>
            <a:off x="565151" y="3911532"/>
            <a:ext cx="4134538" cy="1846884"/>
          </a:xfrm>
        </p:spPr>
        <p:txBody>
          <a:bodyPr>
            <a:normAutofit fontScale="55000" lnSpcReduction="20000"/>
          </a:bodyPr>
          <a:lstStyle/>
          <a:p>
            <a:r>
              <a:rPr lang="en-US" sz="3600"/>
              <a:t>Team Information</a:t>
            </a:r>
          </a:p>
          <a:p>
            <a:r>
              <a:rPr lang="en-US" u="sng"/>
              <a:t>Team Number: 45</a:t>
            </a:r>
          </a:p>
          <a:p>
            <a:r>
              <a:rPr lang="en-US"/>
              <a:t>Jeff Hedberg</a:t>
            </a:r>
          </a:p>
          <a:p>
            <a:r>
              <a:rPr lang="en-US"/>
              <a:t>Lisa </a:t>
            </a:r>
            <a:r>
              <a:rPr lang="en-US" err="1"/>
              <a:t>Chille</a:t>
            </a:r>
            <a:endParaRPr lang="en-US"/>
          </a:p>
          <a:p>
            <a:r>
              <a:rPr lang="en-US">
                <a:ea typeface="+mn-lt"/>
                <a:cs typeface="+mn-lt"/>
              </a:rPr>
              <a:t>Nick Cunningham</a:t>
            </a:r>
            <a:endParaRPr lang="en-US"/>
          </a:p>
          <a:p>
            <a:r>
              <a:rPr lang="en-US"/>
              <a:t>Brittany Lange</a:t>
            </a:r>
          </a:p>
          <a:p>
            <a:r>
              <a:rPr lang="en-US" err="1"/>
              <a:t>Delband</a:t>
            </a:r>
            <a:r>
              <a:rPr lang="en-US"/>
              <a:t> Taha</a:t>
            </a:r>
          </a:p>
        </p:txBody>
      </p:sp>
      <p:cxnSp>
        <p:nvCxnSpPr>
          <p:cNvPr id="13" name="Straight Connector 12">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40966217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37A2C-0B4F-BCFE-41D0-05E0E539B44E}"/>
              </a:ext>
            </a:extLst>
          </p:cNvPr>
          <p:cNvSpPr>
            <a:spLocks noGrp="1"/>
          </p:cNvSpPr>
          <p:nvPr>
            <p:ph type="title"/>
          </p:nvPr>
        </p:nvSpPr>
        <p:spPr/>
        <p:txBody>
          <a:bodyPr/>
          <a:lstStyle/>
          <a:p>
            <a:r>
              <a:rPr lang="en-US"/>
              <a:t>Appendix</a:t>
            </a:r>
          </a:p>
        </p:txBody>
      </p:sp>
      <p:sp>
        <p:nvSpPr>
          <p:cNvPr id="3" name="Content Placeholder 2">
            <a:extLst>
              <a:ext uri="{FF2B5EF4-FFF2-40B4-BE49-F238E27FC236}">
                <a16:creationId xmlns:a16="http://schemas.microsoft.com/office/drawing/2014/main" id="{27F529E7-EDF7-1AA3-FC37-D141F4DDFF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58035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2650-FF46-56F1-57E0-FC9F9CBC6838}"/>
              </a:ext>
            </a:extLst>
          </p:cNvPr>
          <p:cNvSpPr>
            <a:spLocks noGrp="1"/>
          </p:cNvSpPr>
          <p:nvPr>
            <p:ph type="title"/>
          </p:nvPr>
        </p:nvSpPr>
        <p:spPr/>
        <p:txBody>
          <a:bodyPr/>
          <a:lstStyle/>
          <a:p>
            <a:r>
              <a:rPr lang="en-US"/>
              <a:t>Additional Graphs</a:t>
            </a:r>
          </a:p>
        </p:txBody>
      </p:sp>
      <p:sp>
        <p:nvSpPr>
          <p:cNvPr id="3" name="Content Placeholder 2">
            <a:extLst>
              <a:ext uri="{FF2B5EF4-FFF2-40B4-BE49-F238E27FC236}">
                <a16:creationId xmlns:a16="http://schemas.microsoft.com/office/drawing/2014/main" id="{73FD4FFA-CD8D-EDA6-465C-52BA4B3B6E4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5653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F376B-AD74-6668-9607-AE4885888836}"/>
              </a:ext>
            </a:extLst>
          </p:cNvPr>
          <p:cNvSpPr>
            <a:spLocks noGrp="1"/>
          </p:cNvSpPr>
          <p:nvPr>
            <p:ph type="title"/>
          </p:nvPr>
        </p:nvSpPr>
        <p:spPr>
          <a:xfrm>
            <a:off x="565150" y="770890"/>
            <a:ext cx="5066001" cy="1268984"/>
          </a:xfrm>
        </p:spPr>
        <p:txBody>
          <a:bodyPr>
            <a:normAutofit fontScale="90000"/>
          </a:bodyPr>
          <a:lstStyle/>
          <a:p>
            <a:r>
              <a:rPr lang="en-US"/>
              <a:t>Problem Statement - Nick</a:t>
            </a:r>
          </a:p>
        </p:txBody>
      </p:sp>
      <p:sp>
        <p:nvSpPr>
          <p:cNvPr id="3" name="Content Placeholder 2">
            <a:extLst>
              <a:ext uri="{FF2B5EF4-FFF2-40B4-BE49-F238E27FC236}">
                <a16:creationId xmlns:a16="http://schemas.microsoft.com/office/drawing/2014/main" id="{29B8F9A5-E28D-4673-C91F-62791556944B}"/>
              </a:ext>
            </a:extLst>
          </p:cNvPr>
          <p:cNvSpPr>
            <a:spLocks noGrp="1"/>
          </p:cNvSpPr>
          <p:nvPr>
            <p:ph idx="1"/>
          </p:nvPr>
        </p:nvSpPr>
        <p:spPr>
          <a:xfrm>
            <a:off x="565150" y="2160016"/>
            <a:ext cx="5066001" cy="3601212"/>
          </a:xfrm>
        </p:spPr>
        <p:txBody>
          <a:bodyPr vert="horz" lIns="91440" tIns="45720" rIns="91440" bIns="45720" rtlCol="0">
            <a:normAutofit/>
          </a:bodyPr>
          <a:lstStyle/>
          <a:p>
            <a:pPr marL="0" indent="0">
              <a:lnSpc>
                <a:spcPct val="90000"/>
              </a:lnSpc>
              <a:buNone/>
            </a:pPr>
            <a:r>
              <a:rPr lang="en-US" sz="1500" u="sng">
                <a:ea typeface="+mn-lt"/>
                <a:cs typeface="+mn-lt"/>
              </a:rPr>
              <a:t>Primary</a:t>
            </a:r>
            <a:endParaRPr lang="en-US" sz="1500">
              <a:ea typeface="+mn-lt"/>
              <a:cs typeface="+mn-lt"/>
            </a:endParaRPr>
          </a:p>
          <a:p>
            <a:pPr>
              <a:lnSpc>
                <a:spcPct val="90000"/>
              </a:lnSpc>
            </a:pPr>
            <a:r>
              <a:rPr lang="en-US" sz="1500">
                <a:ea typeface="+mn-lt"/>
                <a:cs typeface="+mn-lt"/>
              </a:rPr>
              <a:t>Use historic auto collision data from NYC to estimate the future collision volume. </a:t>
            </a:r>
            <a:endParaRPr lang="en-US" sz="1500"/>
          </a:p>
          <a:p>
            <a:pPr>
              <a:lnSpc>
                <a:spcPct val="90000"/>
              </a:lnSpc>
            </a:pPr>
            <a:r>
              <a:rPr lang="en-US" sz="1500">
                <a:ea typeface="+mn-lt"/>
                <a:cs typeface="+mn-lt"/>
              </a:rPr>
              <a:t>Then, take these collision estimates and combine them with known market share of the fictitious auto repair business to forecast their expected auto repair volume.</a:t>
            </a:r>
            <a:endParaRPr lang="en-US" sz="1500"/>
          </a:p>
          <a:p>
            <a:pPr marL="0" indent="0">
              <a:lnSpc>
                <a:spcPct val="90000"/>
              </a:lnSpc>
              <a:buNone/>
            </a:pPr>
            <a:endParaRPr lang="en-US" sz="1500">
              <a:ea typeface="+mn-lt"/>
              <a:cs typeface="+mn-lt"/>
            </a:endParaRPr>
          </a:p>
          <a:p>
            <a:pPr marL="0" indent="0">
              <a:lnSpc>
                <a:spcPct val="90000"/>
              </a:lnSpc>
              <a:buNone/>
            </a:pPr>
            <a:r>
              <a:rPr lang="en-US" sz="1500" u="sng"/>
              <a:t>Secondary</a:t>
            </a:r>
          </a:p>
          <a:p>
            <a:pPr marL="342900" indent="-342900">
              <a:lnSpc>
                <a:spcPct val="90000"/>
              </a:lnSpc>
            </a:pPr>
            <a:r>
              <a:rPr lang="en-US" sz="1500">
                <a:ea typeface="+mn-lt"/>
                <a:cs typeface="+mn-lt"/>
              </a:rPr>
              <a:t>Recommend a targeted marketing campaign for market share growth, and then forecast gains</a:t>
            </a:r>
          </a:p>
          <a:p>
            <a:pPr marL="342900" indent="-342900">
              <a:lnSpc>
                <a:spcPct val="90000"/>
              </a:lnSpc>
            </a:pPr>
            <a:r>
              <a:rPr lang="en-US" sz="1500">
                <a:ea typeface="+mn-lt"/>
                <a:cs typeface="+mn-lt"/>
              </a:rPr>
              <a:t>Evaluate the effect of COVID-19 on this industry sector.</a:t>
            </a:r>
            <a:endParaRPr lang="en-US" sz="1500"/>
          </a:p>
        </p:txBody>
      </p:sp>
      <p:cxnSp>
        <p:nvCxnSpPr>
          <p:cNvPr id="84" name="Straight Connector 83">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6B8E30F-B99D-4646-9EF5-E88231291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87" name="Oval 86">
              <a:extLst>
                <a:ext uri="{FF2B5EF4-FFF2-40B4-BE49-F238E27FC236}">
                  <a16:creationId xmlns:a16="http://schemas.microsoft.com/office/drawing/2014/main" id="{A1C049F8-6165-664F-BADB-1D3E160D8B6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35">
              <a:extLst>
                <a:ext uri="{FF2B5EF4-FFF2-40B4-BE49-F238E27FC236}">
                  <a16:creationId xmlns:a16="http://schemas.microsoft.com/office/drawing/2014/main" id="{2E4AA6C4-5F76-644E-AC9E-49DAAAE1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36">
              <a:extLst>
                <a:ext uri="{FF2B5EF4-FFF2-40B4-BE49-F238E27FC236}">
                  <a16:creationId xmlns:a16="http://schemas.microsoft.com/office/drawing/2014/main" id="{D0F1BCD1-5174-9442-BC14-098FC8F28B1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Oval 89">
              <a:extLst>
                <a:ext uri="{FF2B5EF4-FFF2-40B4-BE49-F238E27FC236}">
                  <a16:creationId xmlns:a16="http://schemas.microsoft.com/office/drawing/2014/main" id="{7C38B8C2-7FF9-B545-9383-9D2F10BD0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3FAB827-9785-0646-88AC-6BAB2FF0F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5964466-BB35-554E-96AB-6C03B2912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65">
              <a:extLst>
                <a:ext uri="{FF2B5EF4-FFF2-40B4-BE49-F238E27FC236}">
                  <a16:creationId xmlns:a16="http://schemas.microsoft.com/office/drawing/2014/main" id="{581755C1-0C03-D548-A87C-5D91A00D8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66">
              <a:extLst>
                <a:ext uri="{FF2B5EF4-FFF2-40B4-BE49-F238E27FC236}">
                  <a16:creationId xmlns:a16="http://schemas.microsoft.com/office/drawing/2014/main" id="{9CE6EA07-B7C1-7E40-B170-85C1AE7CD13C}"/>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Oval 94">
              <a:extLst>
                <a:ext uri="{FF2B5EF4-FFF2-40B4-BE49-F238E27FC236}">
                  <a16:creationId xmlns:a16="http://schemas.microsoft.com/office/drawing/2014/main" id="{482C64DB-7165-BA4D-B240-B831F7326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185AC8F-33E2-6F45-BB99-45AB0771E2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FE600A1-9FA9-7D44-B151-6D85236CA5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B8B046A-AEB0-9A43-97BF-9D01EFB101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71">
              <a:extLst>
                <a:ext uri="{FF2B5EF4-FFF2-40B4-BE49-F238E27FC236}">
                  <a16:creationId xmlns:a16="http://schemas.microsoft.com/office/drawing/2014/main" id="{793800D8-E4A7-D744-AA8A-394F66211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Freeform 72">
              <a:extLst>
                <a:ext uri="{FF2B5EF4-FFF2-40B4-BE49-F238E27FC236}">
                  <a16:creationId xmlns:a16="http://schemas.microsoft.com/office/drawing/2014/main" id="{8FAF8097-8120-3F48-B883-BACD6450D13B}"/>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1" name="Oval 100">
              <a:extLst>
                <a:ext uri="{FF2B5EF4-FFF2-40B4-BE49-F238E27FC236}">
                  <a16:creationId xmlns:a16="http://schemas.microsoft.com/office/drawing/2014/main" id="{E2640769-9D0C-714C-B41F-F0AF3CB0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AC7D7C4-C7E0-BE49-B797-AB72BC541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127D504-2340-9144-A0C0-BC4BBEA09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76">
              <a:extLst>
                <a:ext uri="{FF2B5EF4-FFF2-40B4-BE49-F238E27FC236}">
                  <a16:creationId xmlns:a16="http://schemas.microsoft.com/office/drawing/2014/main" id="{8266C3BD-4E61-0646-9AA7-5CB786EC2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 name="Freeform 77">
              <a:extLst>
                <a:ext uri="{FF2B5EF4-FFF2-40B4-BE49-F238E27FC236}">
                  <a16:creationId xmlns:a16="http://schemas.microsoft.com/office/drawing/2014/main" id="{8AEAEE9B-E0B2-D14E-87FD-388F8C496A74}"/>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6" name="Freeform 78">
              <a:extLst>
                <a:ext uri="{FF2B5EF4-FFF2-40B4-BE49-F238E27FC236}">
                  <a16:creationId xmlns:a16="http://schemas.microsoft.com/office/drawing/2014/main" id="{1E54CFED-A4D5-7C47-AB58-4F813D231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79">
              <a:extLst>
                <a:ext uri="{FF2B5EF4-FFF2-40B4-BE49-F238E27FC236}">
                  <a16:creationId xmlns:a16="http://schemas.microsoft.com/office/drawing/2014/main" id="{FF46DF3B-97DE-804E-9D8F-E9A00C5953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Freeform 80">
              <a:extLst>
                <a:ext uri="{FF2B5EF4-FFF2-40B4-BE49-F238E27FC236}">
                  <a16:creationId xmlns:a16="http://schemas.microsoft.com/office/drawing/2014/main" id="{44486747-B3FE-184E-912A-43A38A3AC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Freeform 81">
              <a:extLst>
                <a:ext uri="{FF2B5EF4-FFF2-40B4-BE49-F238E27FC236}">
                  <a16:creationId xmlns:a16="http://schemas.microsoft.com/office/drawing/2014/main" id="{CB033255-FCDE-3345-AD92-D9BC51A26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 name="Freeform 82">
              <a:extLst>
                <a:ext uri="{FF2B5EF4-FFF2-40B4-BE49-F238E27FC236}">
                  <a16:creationId xmlns:a16="http://schemas.microsoft.com/office/drawing/2014/main" id="{97033299-E214-9A47-95E6-703624E27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26203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674D-6A7B-C762-0380-47CF78BBF2B3}"/>
              </a:ext>
            </a:extLst>
          </p:cNvPr>
          <p:cNvSpPr>
            <a:spLocks noGrp="1"/>
          </p:cNvSpPr>
          <p:nvPr>
            <p:ph type="title"/>
          </p:nvPr>
        </p:nvSpPr>
        <p:spPr/>
        <p:txBody>
          <a:bodyPr/>
          <a:lstStyle/>
          <a:p>
            <a:r>
              <a:rPr lang="en-US"/>
              <a:t>Literature review</a:t>
            </a:r>
          </a:p>
        </p:txBody>
      </p:sp>
      <p:sp>
        <p:nvSpPr>
          <p:cNvPr id="3" name="Content Placeholder 2">
            <a:extLst>
              <a:ext uri="{FF2B5EF4-FFF2-40B4-BE49-F238E27FC236}">
                <a16:creationId xmlns:a16="http://schemas.microsoft.com/office/drawing/2014/main" id="{CE39D31E-5288-B04B-945A-75B6F16701F9}"/>
              </a:ext>
            </a:extLst>
          </p:cNvPr>
          <p:cNvSpPr>
            <a:spLocks noGrp="1"/>
          </p:cNvSpPr>
          <p:nvPr>
            <p:ph idx="1"/>
          </p:nvPr>
        </p:nvSpPr>
        <p:spPr/>
        <p:txBody>
          <a:bodyPr vert="horz" lIns="91440" tIns="45720" rIns="91440" bIns="45720" rtlCol="0" anchor="t">
            <a:normAutofit/>
          </a:bodyPr>
          <a:lstStyle/>
          <a:p>
            <a:pPr marL="0" indent="0">
              <a:buNone/>
            </a:pPr>
            <a:r>
              <a:rPr lang="en-US"/>
              <a:t>Regev et. al. (2022)</a:t>
            </a:r>
          </a:p>
          <a:p>
            <a:r>
              <a:rPr lang="en-US"/>
              <a:t>Evaluated the crash risk of drivers of different ages and genders adjusting for travel exposure</a:t>
            </a:r>
          </a:p>
          <a:p>
            <a:r>
              <a:rPr lang="en-US"/>
              <a:t>Found that drivers between the ages of 21 and 29 carry the highest level of risk for being in a car crash contrary to popular belief</a:t>
            </a:r>
          </a:p>
          <a:p>
            <a:r>
              <a:rPr lang="en-US"/>
              <a:t>Impactful for our project since it grounded us and allowed us to let the data speak</a:t>
            </a:r>
          </a:p>
          <a:p>
            <a:endParaRPr lang="en-US"/>
          </a:p>
          <a:p>
            <a:pPr lvl="1"/>
            <a:endParaRPr lang="en-US"/>
          </a:p>
        </p:txBody>
      </p:sp>
    </p:spTree>
    <p:extLst>
      <p:ext uri="{BB962C8B-B14F-4D97-AF65-F5344CB8AC3E}">
        <p14:creationId xmlns:p14="http://schemas.microsoft.com/office/powerpoint/2010/main" val="308176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1A69C-5700-BCFB-C553-BA6A5DE41315}"/>
              </a:ext>
            </a:extLst>
          </p:cNvPr>
          <p:cNvSpPr>
            <a:spLocks noGrp="1"/>
          </p:cNvSpPr>
          <p:nvPr>
            <p:ph type="title"/>
          </p:nvPr>
        </p:nvSpPr>
        <p:spPr/>
        <p:txBody>
          <a:bodyPr/>
          <a:lstStyle/>
          <a:p>
            <a:r>
              <a:rPr lang="en-US"/>
              <a:t>Literature review (cont.)</a:t>
            </a:r>
          </a:p>
        </p:txBody>
      </p:sp>
      <p:sp>
        <p:nvSpPr>
          <p:cNvPr id="3" name="Content Placeholder 2">
            <a:extLst>
              <a:ext uri="{FF2B5EF4-FFF2-40B4-BE49-F238E27FC236}">
                <a16:creationId xmlns:a16="http://schemas.microsoft.com/office/drawing/2014/main" id="{80822D82-7C3C-6B4B-62FF-7171D0D06149}"/>
              </a:ext>
            </a:extLst>
          </p:cNvPr>
          <p:cNvSpPr>
            <a:spLocks noGrp="1"/>
          </p:cNvSpPr>
          <p:nvPr>
            <p:ph idx="1"/>
          </p:nvPr>
        </p:nvSpPr>
        <p:spPr/>
        <p:txBody>
          <a:bodyPr/>
          <a:lstStyle/>
          <a:p>
            <a:pPr marL="0" indent="0">
              <a:buNone/>
            </a:pPr>
            <a:r>
              <a:rPr lang="en-US"/>
              <a:t>He et. al. (2021)</a:t>
            </a:r>
          </a:p>
          <a:p>
            <a:r>
              <a:rPr lang="en-US"/>
              <a:t>Developed a technique using GPS data to predict where accidents happen.</a:t>
            </a:r>
          </a:p>
          <a:p>
            <a:r>
              <a:rPr lang="en-US"/>
              <a:t>Allow policymakers to create targeted solutions e.g., install traffic calming devices in areas that are predetermined to be risky.</a:t>
            </a:r>
          </a:p>
          <a:p>
            <a:r>
              <a:rPr lang="en-US"/>
              <a:t>We were inspired by the advanced models that they built.</a:t>
            </a:r>
          </a:p>
        </p:txBody>
      </p:sp>
    </p:spTree>
    <p:extLst>
      <p:ext uri="{BB962C8B-B14F-4D97-AF65-F5344CB8AC3E}">
        <p14:creationId xmlns:p14="http://schemas.microsoft.com/office/powerpoint/2010/main" val="1651583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23">
            <a:extLst>
              <a:ext uri="{FF2B5EF4-FFF2-40B4-BE49-F238E27FC236}">
                <a16:creationId xmlns:a16="http://schemas.microsoft.com/office/drawing/2014/main" id="{8E67A6F5-F47F-BD4C-9336-30E0A60EB9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29613" y="0"/>
            <a:ext cx="1901686" cy="4677439"/>
            <a:chOff x="10290315" y="0"/>
            <a:chExt cx="1901686" cy="4677439"/>
          </a:xfrm>
        </p:grpSpPr>
        <p:sp>
          <p:nvSpPr>
            <p:cNvPr id="25" name="Freeform 19">
              <a:extLst>
                <a:ext uri="{FF2B5EF4-FFF2-40B4-BE49-F238E27FC236}">
                  <a16:creationId xmlns:a16="http://schemas.microsoft.com/office/drawing/2014/main" id="{DA710708-67E0-194C-9A96-FD528D207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1">
              <a:extLst>
                <a:ext uri="{FF2B5EF4-FFF2-40B4-BE49-F238E27FC236}">
                  <a16:creationId xmlns:a16="http://schemas.microsoft.com/office/drawing/2014/main" id="{2B6DA887-E216-1245-8F6F-B21233D94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3">
              <a:extLst>
                <a:ext uri="{FF2B5EF4-FFF2-40B4-BE49-F238E27FC236}">
                  <a16:creationId xmlns:a16="http://schemas.microsoft.com/office/drawing/2014/main" id="{2AE2F0EF-0001-F243-85DC-2B8812AB4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4">
              <a:extLst>
                <a:ext uri="{FF2B5EF4-FFF2-40B4-BE49-F238E27FC236}">
                  <a16:creationId xmlns:a16="http://schemas.microsoft.com/office/drawing/2014/main" id="{1491B174-1F11-D548-A885-7F98AF742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01FAC8C-605D-0399-9AE1-DE9970FC770E}"/>
              </a:ext>
            </a:extLst>
          </p:cNvPr>
          <p:cNvSpPr>
            <a:spLocks noGrp="1"/>
          </p:cNvSpPr>
          <p:nvPr>
            <p:ph type="title"/>
          </p:nvPr>
        </p:nvSpPr>
        <p:spPr>
          <a:xfrm>
            <a:off x="565150" y="770890"/>
            <a:ext cx="6195187" cy="1268984"/>
          </a:xfrm>
        </p:spPr>
        <p:txBody>
          <a:bodyPr>
            <a:normAutofit/>
          </a:bodyPr>
          <a:lstStyle/>
          <a:p>
            <a:r>
              <a:rPr lang="en-US"/>
              <a:t>Data Sources</a:t>
            </a:r>
          </a:p>
        </p:txBody>
      </p:sp>
      <p:sp>
        <p:nvSpPr>
          <p:cNvPr id="3" name="Content Placeholder 2">
            <a:extLst>
              <a:ext uri="{FF2B5EF4-FFF2-40B4-BE49-F238E27FC236}">
                <a16:creationId xmlns:a16="http://schemas.microsoft.com/office/drawing/2014/main" id="{EB124F4A-1A5D-CE8E-584A-DAEAB9367038}"/>
              </a:ext>
            </a:extLst>
          </p:cNvPr>
          <p:cNvSpPr>
            <a:spLocks noGrp="1"/>
          </p:cNvSpPr>
          <p:nvPr>
            <p:ph idx="1"/>
          </p:nvPr>
        </p:nvSpPr>
        <p:spPr>
          <a:xfrm>
            <a:off x="565150" y="2160016"/>
            <a:ext cx="6195187" cy="3601212"/>
          </a:xfrm>
        </p:spPr>
        <p:txBody>
          <a:bodyPr vert="horz" lIns="91440" tIns="45720" rIns="91440" bIns="45720" rtlCol="0">
            <a:normAutofit/>
          </a:bodyPr>
          <a:lstStyle/>
          <a:p>
            <a:pPr>
              <a:lnSpc>
                <a:spcPct val="90000"/>
              </a:lnSpc>
            </a:pPr>
            <a:endParaRPr lang="en-US" sz="1400">
              <a:ea typeface="+mn-lt"/>
              <a:cs typeface="+mn-lt"/>
            </a:endParaRPr>
          </a:p>
          <a:p>
            <a:pPr>
              <a:lnSpc>
                <a:spcPct val="90000"/>
              </a:lnSpc>
            </a:pPr>
            <a:r>
              <a:rPr lang="en-US" sz="1400">
                <a:ea typeface="+mn-lt"/>
                <a:cs typeface="+mn-lt"/>
              </a:rPr>
              <a:t>The main data sources for this project are sourced from data.gov. These data represent New York state vehicle collisions. We will be using data from 3 sources, which share common factors: COLLISION ID, UNIQUE ID, and VEHICLE ID. </a:t>
            </a:r>
          </a:p>
          <a:p>
            <a:pPr lvl="1">
              <a:lnSpc>
                <a:spcPct val="90000"/>
              </a:lnSpc>
            </a:pPr>
            <a:r>
              <a:rPr lang="en-US" sz="1400">
                <a:ea typeface="+mn-lt"/>
                <a:cs typeface="+mn-lt"/>
              </a:rPr>
              <a:t>The Crashes dataset contains data on the actual crash events in NYC from 2013-01-01 to 2021-12-31.</a:t>
            </a:r>
          </a:p>
          <a:p>
            <a:pPr lvl="1">
              <a:lnSpc>
                <a:spcPct val="90000"/>
              </a:lnSpc>
            </a:pPr>
            <a:r>
              <a:rPr lang="en-US" sz="1400">
                <a:ea typeface="+mn-lt"/>
                <a:cs typeface="+mn-lt"/>
              </a:rPr>
              <a:t>The vehicle dataset contains data on the actual crash vehicles in NYC from 2013-01-01 to 2021-12-31.</a:t>
            </a:r>
          </a:p>
          <a:p>
            <a:pPr lvl="1">
              <a:lnSpc>
                <a:spcPct val="90000"/>
              </a:lnSpc>
            </a:pPr>
            <a:r>
              <a:rPr lang="en-US" sz="1400">
                <a:ea typeface="+mn-lt"/>
                <a:cs typeface="+mn-lt"/>
              </a:rPr>
              <a:t>The person dataset contains data on the actual crash persons in NYC from 2013-01-01 to 2021-12-31.</a:t>
            </a:r>
            <a:endParaRPr lang="en-US" sz="1400"/>
          </a:p>
        </p:txBody>
      </p:sp>
      <p:cxnSp>
        <p:nvCxnSpPr>
          <p:cNvPr id="34" name="Straight Connector 29">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Busy street at night">
            <a:extLst>
              <a:ext uri="{FF2B5EF4-FFF2-40B4-BE49-F238E27FC236}">
                <a16:creationId xmlns:a16="http://schemas.microsoft.com/office/drawing/2014/main" id="{A88DC693-8AE0-FAB4-6BD9-1956B78019C9}"/>
              </a:ext>
            </a:extLst>
          </p:cNvPr>
          <p:cNvPicPr>
            <a:picLocks noChangeAspect="1"/>
          </p:cNvPicPr>
          <p:nvPr/>
        </p:nvPicPr>
        <p:blipFill rotWithShape="1">
          <a:blip r:embed="rId3"/>
          <a:srcRect l="18728" r="34073"/>
          <a:stretch/>
        </p:blipFill>
        <p:spPr>
          <a:xfrm>
            <a:off x="7534655" y="1"/>
            <a:ext cx="4657345" cy="6857999"/>
          </a:xfrm>
          <a:prstGeom prst="rect">
            <a:avLst/>
          </a:prstGeom>
        </p:spPr>
      </p:pic>
      <p:pic>
        <p:nvPicPr>
          <p:cNvPr id="4" name="Picture 5" descr="Icon&#10;&#10;Description automatically generated">
            <a:extLst>
              <a:ext uri="{FF2B5EF4-FFF2-40B4-BE49-F238E27FC236}">
                <a16:creationId xmlns:a16="http://schemas.microsoft.com/office/drawing/2014/main" id="{A7433C3F-AFA3-2C72-1ECC-75D8DDA6365C}"/>
              </a:ext>
            </a:extLst>
          </p:cNvPr>
          <p:cNvPicPr>
            <a:picLocks noChangeAspect="1"/>
          </p:cNvPicPr>
          <p:nvPr/>
        </p:nvPicPr>
        <p:blipFill>
          <a:blip r:embed="rId4"/>
          <a:stretch>
            <a:fillRect/>
          </a:stretch>
        </p:blipFill>
        <p:spPr>
          <a:xfrm>
            <a:off x="594851" y="2100083"/>
            <a:ext cx="1419942" cy="289898"/>
          </a:xfrm>
          <a:prstGeom prst="rect">
            <a:avLst/>
          </a:prstGeom>
        </p:spPr>
      </p:pic>
    </p:spTree>
    <p:extLst>
      <p:ext uri="{BB962C8B-B14F-4D97-AF65-F5344CB8AC3E}">
        <p14:creationId xmlns:p14="http://schemas.microsoft.com/office/powerpoint/2010/main" val="2185010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79C66-B1A0-30C4-BE5B-090FA4EF8C7B}"/>
              </a:ext>
            </a:extLst>
          </p:cNvPr>
          <p:cNvSpPr>
            <a:spLocks noGrp="1"/>
          </p:cNvSpPr>
          <p:nvPr>
            <p:ph type="title"/>
          </p:nvPr>
        </p:nvSpPr>
        <p:spPr>
          <a:xfrm>
            <a:off x="565150" y="770890"/>
            <a:ext cx="6400999" cy="1268984"/>
          </a:xfrm>
        </p:spPr>
        <p:txBody>
          <a:bodyPr>
            <a:normAutofit/>
          </a:bodyPr>
          <a:lstStyle/>
          <a:p>
            <a:r>
              <a:rPr lang="en-US"/>
              <a:t>Known Issue</a:t>
            </a:r>
          </a:p>
        </p:txBody>
      </p:sp>
      <p:sp>
        <p:nvSpPr>
          <p:cNvPr id="3" name="Content Placeholder 2">
            <a:extLst>
              <a:ext uri="{FF2B5EF4-FFF2-40B4-BE49-F238E27FC236}">
                <a16:creationId xmlns:a16="http://schemas.microsoft.com/office/drawing/2014/main" id="{6B98869C-B6A3-437A-90B7-83DD5AC34B7C}"/>
              </a:ext>
            </a:extLst>
          </p:cNvPr>
          <p:cNvSpPr>
            <a:spLocks noGrp="1"/>
          </p:cNvSpPr>
          <p:nvPr>
            <p:ph idx="1"/>
          </p:nvPr>
        </p:nvSpPr>
        <p:spPr>
          <a:xfrm>
            <a:off x="565150" y="2160016"/>
            <a:ext cx="6400999" cy="3601212"/>
          </a:xfrm>
        </p:spPr>
        <p:txBody>
          <a:bodyPr vert="horz" lIns="91440" tIns="45720" rIns="91440" bIns="45720" rtlCol="0">
            <a:normAutofit/>
          </a:bodyPr>
          <a:lstStyle/>
          <a:p>
            <a:pPr>
              <a:lnSpc>
                <a:spcPct val="90000"/>
              </a:lnSpc>
            </a:pPr>
            <a:r>
              <a:rPr lang="en-US" sz="1400">
                <a:ea typeface="+mn-lt"/>
                <a:cs typeface="+mn-lt"/>
              </a:rPr>
              <a:t>In our research, we discovered that as a result of a traffic safety initiative to eliminate traffic fatalities, the NYPD replaced its record management system with an electronic one, (FORMS), in 2016.*** We see this change reflected in the chart to the right. The amount of data collected from March 2016 on greatly surpasses the amount previously collected. </a:t>
            </a:r>
          </a:p>
          <a:p>
            <a:pPr>
              <a:lnSpc>
                <a:spcPct val="90000"/>
              </a:lnSpc>
            </a:pPr>
            <a:r>
              <a:rPr lang="en-US" sz="1400">
                <a:ea typeface="+mn-lt"/>
                <a:cs typeface="+mn-lt"/>
              </a:rPr>
              <a:t>Resolution:</a:t>
            </a:r>
            <a:endParaRPr lang="en-US" sz="1400"/>
          </a:p>
          <a:p>
            <a:pPr lvl="1">
              <a:lnSpc>
                <a:spcPct val="90000"/>
              </a:lnSpc>
            </a:pPr>
            <a:r>
              <a:rPr lang="en-US" sz="1400">
                <a:ea typeface="+mn-lt"/>
                <a:cs typeface="+mn-lt"/>
              </a:rPr>
              <a:t>Because of this, and the fact that we want to help our local repair center forecast their yearly volume, we will use data collected after 2017-01-01 for full year modeling</a:t>
            </a:r>
          </a:p>
          <a:p>
            <a:pPr>
              <a:lnSpc>
                <a:spcPct val="90000"/>
              </a:lnSpc>
            </a:pPr>
            <a:endParaRPr lang="en-US" sz="1400">
              <a:ea typeface="+mn-lt"/>
              <a:cs typeface="+mn-lt"/>
            </a:endParaRPr>
          </a:p>
          <a:p>
            <a:pPr>
              <a:lnSpc>
                <a:spcPct val="90000"/>
              </a:lnSpc>
            </a:pPr>
            <a:endParaRPr lang="en-US" sz="1400">
              <a:ea typeface="+mn-lt"/>
              <a:cs typeface="+mn-lt"/>
            </a:endParaRPr>
          </a:p>
        </p:txBody>
      </p:sp>
      <p:grpSp>
        <p:nvGrpSpPr>
          <p:cNvPr id="24" name="Group 23">
            <a:extLst>
              <a:ext uri="{FF2B5EF4-FFF2-40B4-BE49-F238E27FC236}">
                <a16:creationId xmlns:a16="http://schemas.microsoft.com/office/drawing/2014/main" id="{2ACBB827-9A2D-D449-9686-F47D2A20EF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25" name="Freeform 21">
              <a:extLst>
                <a:ext uri="{FF2B5EF4-FFF2-40B4-BE49-F238E27FC236}">
                  <a16:creationId xmlns:a16="http://schemas.microsoft.com/office/drawing/2014/main" id="{9B921EC8-AD62-E940-80A2-682AC7104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3">
              <a:extLst>
                <a:ext uri="{FF2B5EF4-FFF2-40B4-BE49-F238E27FC236}">
                  <a16:creationId xmlns:a16="http://schemas.microsoft.com/office/drawing/2014/main" id="{6DBDC735-9A9C-6340-B1E4-3576B27ED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5">
              <a:extLst>
                <a:ext uri="{FF2B5EF4-FFF2-40B4-BE49-F238E27FC236}">
                  <a16:creationId xmlns:a16="http://schemas.microsoft.com/office/drawing/2014/main" id="{E3F399C2-198A-1347-8B48-1B1D508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6">
              <a:extLst>
                <a:ext uri="{FF2B5EF4-FFF2-40B4-BE49-F238E27FC236}">
                  <a16:creationId xmlns:a16="http://schemas.microsoft.com/office/drawing/2014/main" id="{4AB3593B-CA05-1845-839E-90B9B70EC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4" descr="Chart, bar chart, histogram&#10;&#10;Description automatically generated">
            <a:extLst>
              <a:ext uri="{FF2B5EF4-FFF2-40B4-BE49-F238E27FC236}">
                <a16:creationId xmlns:a16="http://schemas.microsoft.com/office/drawing/2014/main" id="{77CE9E27-2188-3B93-6925-DC6A124EAFC1}"/>
              </a:ext>
            </a:extLst>
          </p:cNvPr>
          <p:cNvPicPr>
            <a:picLocks noChangeAspect="1"/>
          </p:cNvPicPr>
          <p:nvPr/>
        </p:nvPicPr>
        <p:blipFill>
          <a:blip r:embed="rId3"/>
          <a:stretch>
            <a:fillRect/>
          </a:stretch>
        </p:blipFill>
        <p:spPr>
          <a:xfrm>
            <a:off x="7494077" y="996200"/>
            <a:ext cx="4044804" cy="2002177"/>
          </a:xfrm>
          <a:prstGeom prst="rect">
            <a:avLst/>
          </a:prstGeom>
        </p:spPr>
      </p:pic>
      <p:cxnSp>
        <p:nvCxnSpPr>
          <p:cNvPr id="30" name="Straight Connector 29">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Chart, bar chart, histogram&#10;&#10;Description automatically generated">
            <a:extLst>
              <a:ext uri="{FF2B5EF4-FFF2-40B4-BE49-F238E27FC236}">
                <a16:creationId xmlns:a16="http://schemas.microsoft.com/office/drawing/2014/main" id="{71F84F57-BFE0-2067-7E82-61BCA3A90C08}"/>
              </a:ext>
            </a:extLst>
          </p:cNvPr>
          <p:cNvPicPr>
            <a:picLocks noChangeAspect="1"/>
          </p:cNvPicPr>
          <p:nvPr/>
        </p:nvPicPr>
        <p:blipFill>
          <a:blip r:embed="rId4"/>
          <a:stretch>
            <a:fillRect/>
          </a:stretch>
        </p:blipFill>
        <p:spPr>
          <a:xfrm>
            <a:off x="7492306" y="3865412"/>
            <a:ext cx="4044804" cy="1981954"/>
          </a:xfrm>
          <a:prstGeom prst="rect">
            <a:avLst/>
          </a:prstGeom>
        </p:spPr>
      </p:pic>
    </p:spTree>
    <p:extLst>
      <p:ext uri="{BB962C8B-B14F-4D97-AF65-F5344CB8AC3E}">
        <p14:creationId xmlns:p14="http://schemas.microsoft.com/office/powerpoint/2010/main" val="309003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746821" y="1311275"/>
            <a:ext cx="10698359" cy="4890644"/>
            <a:chOff x="746821" y="1220417"/>
            <a:chExt cx="10698359" cy="4890644"/>
          </a:xfrm>
        </p:grpSpPr>
        <p:sp>
          <p:nvSpPr>
            <p:cNvPr id="30" name="Right Arrow 29"/>
            <p:cNvSpPr/>
            <p:nvPr/>
          </p:nvSpPr>
          <p:spPr>
            <a:xfrm>
              <a:off x="7820116" y="2029907"/>
              <a:ext cx="2004060" cy="1444546"/>
            </a:xfrm>
            <a:prstGeom prst="rightArrow">
              <a:avLst>
                <a:gd name="adj1" fmla="val 70423"/>
                <a:gd name="adj2" fmla="val 40845"/>
              </a:avLst>
            </a:prstGeom>
            <a:solidFill>
              <a:schemeClr val="accent6"/>
            </a:solidFill>
            <a:ln w="635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408584" y="2629070"/>
              <a:ext cx="827124" cy="246221"/>
            </a:xfrm>
            <a:prstGeom prst="rect">
              <a:avLst/>
            </a:prstGeom>
            <a:noFill/>
            <a:ln>
              <a:noFill/>
            </a:ln>
          </p:spPr>
          <p:txBody>
            <a:bodyPr wrap="square" lIns="0" tIns="0" rIns="0" bIns="0" rtlCol="0">
              <a:spAutoFit/>
            </a:bodyPr>
            <a:lstStyle/>
            <a:p>
              <a:r>
                <a:rPr lang="en-ID" sz="1600" b="1">
                  <a:solidFill>
                    <a:schemeClr val="bg1"/>
                  </a:solidFill>
                  <a:latin typeface="Segoe UI" panose="020B0502040204020203" pitchFamily="34" charset="0"/>
                  <a:cs typeface="Segoe UI" panose="020B0502040204020203" pitchFamily="34" charset="0"/>
                </a:rPr>
                <a:t>FINAL</a:t>
              </a:r>
              <a:endParaRPr lang="en-US" sz="1600" b="1">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6733626" y="2993868"/>
              <a:ext cx="1612900" cy="977900"/>
              <a:chOff x="1866900" y="4191000"/>
              <a:chExt cx="1612900" cy="977900"/>
            </a:xfrm>
          </p:grpSpPr>
          <p:sp>
            <p:nvSpPr>
              <p:cNvPr id="27" name="Rectangle 26"/>
              <p:cNvSpPr/>
              <p:nvPr/>
            </p:nvSpPr>
            <p:spPr>
              <a:xfrm>
                <a:off x="1866900" y="4191000"/>
                <a:ext cx="1612900" cy="977900"/>
              </a:xfrm>
              <a:prstGeom prst="rect">
                <a:avLst/>
              </a:prstGeom>
              <a:solidFill>
                <a:schemeClr val="accent2"/>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342520" y="4556839"/>
                <a:ext cx="661660" cy="246221"/>
              </a:xfrm>
              <a:prstGeom prst="rect">
                <a:avLst/>
              </a:prstGeom>
              <a:noFill/>
              <a:ln>
                <a:noFill/>
              </a:ln>
            </p:spPr>
            <p:txBody>
              <a:bodyPr wrap="square" lIns="0" tIns="0" rIns="0" bIns="0" rtlCol="0">
                <a:spAutoFit/>
              </a:bodyPr>
              <a:lstStyle/>
              <a:p>
                <a:r>
                  <a:rPr lang="en-ID" sz="1600" b="1">
                    <a:solidFill>
                      <a:schemeClr val="bg1"/>
                    </a:solidFill>
                    <a:latin typeface="Segoe UI" panose="020B0502040204020203" pitchFamily="34" charset="0"/>
                    <a:cs typeface="Segoe UI" panose="020B0502040204020203" pitchFamily="34" charset="0"/>
                  </a:rPr>
                  <a:t>STEP 4</a:t>
                </a:r>
                <a:endParaRPr lang="en-US" sz="1600" b="1">
                  <a:solidFill>
                    <a:schemeClr val="bg1"/>
                  </a:solidFill>
                  <a:latin typeface="Segoe UI" panose="020B0502040204020203" pitchFamily="34" charset="0"/>
                  <a:cs typeface="Segoe UI" panose="020B0502040204020203" pitchFamily="34" charset="0"/>
                </a:endParaRPr>
              </a:p>
            </p:txBody>
          </p:sp>
        </p:grpSp>
        <p:grpSp>
          <p:nvGrpSpPr>
            <p:cNvPr id="17" name="Group 16"/>
            <p:cNvGrpSpPr/>
            <p:nvPr/>
          </p:nvGrpSpPr>
          <p:grpSpPr>
            <a:xfrm>
              <a:off x="5546147" y="3753624"/>
              <a:ext cx="1612900" cy="977900"/>
              <a:chOff x="1866900" y="4191000"/>
              <a:chExt cx="1612900" cy="977900"/>
            </a:xfrm>
          </p:grpSpPr>
          <p:sp>
            <p:nvSpPr>
              <p:cNvPr id="18" name="Rectangle 17"/>
              <p:cNvSpPr/>
              <p:nvPr/>
            </p:nvSpPr>
            <p:spPr>
              <a:xfrm>
                <a:off x="1866900" y="4191000"/>
                <a:ext cx="1612900" cy="977900"/>
              </a:xfrm>
              <a:prstGeom prst="rect">
                <a:avLst/>
              </a:prstGeom>
              <a:solidFill>
                <a:schemeClr val="accent2"/>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342520" y="4556839"/>
                <a:ext cx="661660" cy="246221"/>
              </a:xfrm>
              <a:prstGeom prst="rect">
                <a:avLst/>
              </a:prstGeom>
              <a:noFill/>
              <a:ln>
                <a:noFill/>
              </a:ln>
            </p:spPr>
            <p:txBody>
              <a:bodyPr wrap="square" lIns="0" tIns="0" rIns="0" bIns="0" rtlCol="0">
                <a:spAutoFit/>
              </a:bodyPr>
              <a:lstStyle/>
              <a:p>
                <a:r>
                  <a:rPr lang="en-ID" sz="1600" b="1">
                    <a:solidFill>
                      <a:schemeClr val="bg1"/>
                    </a:solidFill>
                    <a:latin typeface="Segoe UI" panose="020B0502040204020203" pitchFamily="34" charset="0"/>
                    <a:cs typeface="Segoe UI" panose="020B0502040204020203" pitchFamily="34" charset="0"/>
                  </a:rPr>
                  <a:t>STEP 3</a:t>
                </a:r>
                <a:endParaRPr lang="en-US" sz="1600" b="1">
                  <a:solidFill>
                    <a:schemeClr val="bg1"/>
                  </a:solidFill>
                  <a:latin typeface="Segoe UI" panose="020B0502040204020203" pitchFamily="34" charset="0"/>
                  <a:cs typeface="Segoe UI" panose="020B0502040204020203" pitchFamily="34" charset="0"/>
                </a:endParaRPr>
              </a:p>
            </p:txBody>
          </p:sp>
        </p:grpSp>
        <p:grpSp>
          <p:nvGrpSpPr>
            <p:cNvPr id="14" name="Group 13"/>
            <p:cNvGrpSpPr/>
            <p:nvPr/>
          </p:nvGrpSpPr>
          <p:grpSpPr>
            <a:xfrm>
              <a:off x="4408867" y="4460061"/>
              <a:ext cx="1612900" cy="977900"/>
              <a:chOff x="1866900" y="4191000"/>
              <a:chExt cx="1612900" cy="977900"/>
            </a:xfrm>
          </p:grpSpPr>
          <p:sp>
            <p:nvSpPr>
              <p:cNvPr id="15" name="Rectangle 14"/>
              <p:cNvSpPr/>
              <p:nvPr/>
            </p:nvSpPr>
            <p:spPr>
              <a:xfrm>
                <a:off x="1866900" y="4191000"/>
                <a:ext cx="1612900" cy="977900"/>
              </a:xfrm>
              <a:prstGeom prst="rect">
                <a:avLst/>
              </a:prstGeom>
              <a:solidFill>
                <a:schemeClr val="accent2"/>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342520" y="4556839"/>
                <a:ext cx="661660" cy="246221"/>
              </a:xfrm>
              <a:prstGeom prst="rect">
                <a:avLst/>
              </a:prstGeom>
              <a:noFill/>
              <a:ln>
                <a:noFill/>
              </a:ln>
            </p:spPr>
            <p:txBody>
              <a:bodyPr wrap="square" lIns="0" tIns="0" rIns="0" bIns="0" rtlCol="0">
                <a:spAutoFit/>
              </a:bodyPr>
              <a:lstStyle/>
              <a:p>
                <a:r>
                  <a:rPr lang="en-ID" sz="1600" b="1">
                    <a:solidFill>
                      <a:schemeClr val="bg1"/>
                    </a:solidFill>
                    <a:latin typeface="Segoe UI" panose="020B0502040204020203" pitchFamily="34" charset="0"/>
                    <a:cs typeface="Segoe UI" panose="020B0502040204020203" pitchFamily="34" charset="0"/>
                  </a:rPr>
                  <a:t>STEP 2</a:t>
                </a:r>
                <a:endParaRPr lang="en-US" sz="1600" b="1">
                  <a:solidFill>
                    <a:schemeClr val="bg1"/>
                  </a:solidFill>
                  <a:latin typeface="Segoe UI" panose="020B0502040204020203" pitchFamily="34" charset="0"/>
                  <a:cs typeface="Segoe UI" panose="020B0502040204020203" pitchFamily="34" charset="0"/>
                </a:endParaRPr>
              </a:p>
            </p:txBody>
          </p:sp>
        </p:grpSp>
        <p:grpSp>
          <p:nvGrpSpPr>
            <p:cNvPr id="7" name="Group 6"/>
            <p:cNvGrpSpPr/>
            <p:nvPr/>
          </p:nvGrpSpPr>
          <p:grpSpPr>
            <a:xfrm>
              <a:off x="3271587" y="5133161"/>
              <a:ext cx="1612900" cy="977900"/>
              <a:chOff x="1866900" y="4191000"/>
              <a:chExt cx="1612900" cy="977900"/>
            </a:xfrm>
          </p:grpSpPr>
          <p:sp>
            <p:nvSpPr>
              <p:cNvPr id="5" name="Rectangle 4"/>
              <p:cNvSpPr/>
              <p:nvPr/>
            </p:nvSpPr>
            <p:spPr>
              <a:xfrm>
                <a:off x="1866900" y="4191000"/>
                <a:ext cx="1612900" cy="977900"/>
              </a:xfrm>
              <a:prstGeom prst="rect">
                <a:avLst/>
              </a:prstGeom>
              <a:solidFill>
                <a:schemeClr val="accent2"/>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342520" y="4556839"/>
                <a:ext cx="661660" cy="246221"/>
              </a:xfrm>
              <a:prstGeom prst="rect">
                <a:avLst/>
              </a:prstGeom>
              <a:noFill/>
              <a:ln>
                <a:noFill/>
              </a:ln>
            </p:spPr>
            <p:txBody>
              <a:bodyPr wrap="square" lIns="0" tIns="0" rIns="0" bIns="0" rtlCol="0">
                <a:spAutoFit/>
              </a:bodyPr>
              <a:lstStyle/>
              <a:p>
                <a:r>
                  <a:rPr lang="en-ID" sz="1600" b="1">
                    <a:solidFill>
                      <a:schemeClr val="bg1"/>
                    </a:solidFill>
                    <a:latin typeface="Segoe UI" panose="020B0502040204020203" pitchFamily="34" charset="0"/>
                    <a:cs typeface="Segoe UI" panose="020B0502040204020203" pitchFamily="34" charset="0"/>
                  </a:rPr>
                  <a:t>STEP 1</a:t>
                </a:r>
                <a:endParaRPr lang="en-US" sz="1600" b="1">
                  <a:solidFill>
                    <a:schemeClr val="bg1"/>
                  </a:solidFill>
                  <a:latin typeface="Segoe UI" panose="020B0502040204020203" pitchFamily="34" charset="0"/>
                  <a:cs typeface="Segoe UI" panose="020B0502040204020203" pitchFamily="34" charset="0"/>
                </a:endParaRPr>
              </a:p>
            </p:txBody>
          </p:sp>
        </p:grpSp>
        <p:cxnSp>
          <p:nvCxnSpPr>
            <p:cNvPr id="52" name="Straight Connector 51"/>
            <p:cNvCxnSpPr/>
            <p:nvPr/>
          </p:nvCxnSpPr>
          <p:spPr>
            <a:xfrm flipV="1">
              <a:off x="4860672" y="5618936"/>
              <a:ext cx="1674798" cy="3175"/>
            </a:xfrm>
            <a:prstGeom prst="line">
              <a:avLst/>
            </a:prstGeom>
            <a:ln w="1905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992056" y="4928729"/>
              <a:ext cx="1497821" cy="1"/>
            </a:xfrm>
            <a:prstGeom prst="line">
              <a:avLst/>
            </a:prstGeom>
            <a:ln w="1905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123880" y="4281608"/>
              <a:ext cx="1399906" cy="1"/>
            </a:xfrm>
            <a:prstGeom prst="line">
              <a:avLst/>
            </a:prstGeom>
            <a:ln w="1905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8310428" y="3485993"/>
              <a:ext cx="1341093" cy="1"/>
            </a:xfrm>
            <a:prstGeom prst="line">
              <a:avLst/>
            </a:prstGeom>
            <a:ln w="1905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9773376" y="2741161"/>
              <a:ext cx="786601" cy="1"/>
            </a:xfrm>
            <a:prstGeom prst="line">
              <a:avLst/>
            </a:prstGeom>
            <a:ln w="1905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6716991" y="5215384"/>
              <a:ext cx="720931" cy="720931"/>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3436"/>
            <p:cNvSpPr>
              <a:spLocks/>
            </p:cNvSpPr>
            <p:nvPr/>
          </p:nvSpPr>
          <p:spPr bwMode="auto">
            <a:xfrm>
              <a:off x="6883016" y="5381409"/>
              <a:ext cx="388879" cy="388879"/>
            </a:xfrm>
            <a:custGeom>
              <a:avLst/>
              <a:gdLst>
                <a:gd name="T0" fmla="*/ 679 w 721"/>
                <a:gd name="T1" fmla="*/ 565 h 721"/>
                <a:gd name="T2" fmla="*/ 655 w 721"/>
                <a:gd name="T3" fmla="*/ 545 h 721"/>
                <a:gd name="T4" fmla="*/ 623 w 721"/>
                <a:gd name="T5" fmla="*/ 526 h 721"/>
                <a:gd name="T6" fmla="*/ 534 w 721"/>
                <a:gd name="T7" fmla="*/ 490 h 721"/>
                <a:gd name="T8" fmla="*/ 479 w 721"/>
                <a:gd name="T9" fmla="*/ 469 h 721"/>
                <a:gd name="T10" fmla="*/ 456 w 721"/>
                <a:gd name="T11" fmla="*/ 383 h 721"/>
                <a:gd name="T12" fmla="*/ 483 w 721"/>
                <a:gd name="T13" fmla="*/ 339 h 721"/>
                <a:gd name="T14" fmla="*/ 493 w 721"/>
                <a:gd name="T15" fmla="*/ 290 h 721"/>
                <a:gd name="T16" fmla="*/ 506 w 721"/>
                <a:gd name="T17" fmla="*/ 271 h 721"/>
                <a:gd name="T18" fmla="*/ 511 w 721"/>
                <a:gd name="T19" fmla="*/ 246 h 721"/>
                <a:gd name="T20" fmla="*/ 507 w 721"/>
                <a:gd name="T21" fmla="*/ 222 h 721"/>
                <a:gd name="T22" fmla="*/ 496 w 721"/>
                <a:gd name="T23" fmla="*/ 202 h 721"/>
                <a:gd name="T24" fmla="*/ 509 w 721"/>
                <a:gd name="T25" fmla="*/ 167 h 721"/>
                <a:gd name="T26" fmla="*/ 525 w 721"/>
                <a:gd name="T27" fmla="*/ 102 h 721"/>
                <a:gd name="T28" fmla="*/ 522 w 721"/>
                <a:gd name="T29" fmla="*/ 59 h 721"/>
                <a:gd name="T30" fmla="*/ 506 w 721"/>
                <a:gd name="T31" fmla="*/ 38 h 721"/>
                <a:gd name="T32" fmla="*/ 483 w 721"/>
                <a:gd name="T33" fmla="*/ 21 h 721"/>
                <a:gd name="T34" fmla="*/ 452 w 721"/>
                <a:gd name="T35" fmla="*/ 9 h 721"/>
                <a:gd name="T36" fmla="*/ 406 w 721"/>
                <a:gd name="T37" fmla="*/ 2 h 721"/>
                <a:gd name="T38" fmla="*/ 346 w 721"/>
                <a:gd name="T39" fmla="*/ 3 h 721"/>
                <a:gd name="T40" fmla="*/ 294 w 721"/>
                <a:gd name="T41" fmla="*/ 16 h 721"/>
                <a:gd name="T42" fmla="*/ 269 w 721"/>
                <a:gd name="T43" fmla="*/ 32 h 721"/>
                <a:gd name="T44" fmla="*/ 248 w 721"/>
                <a:gd name="T45" fmla="*/ 46 h 721"/>
                <a:gd name="T46" fmla="*/ 227 w 721"/>
                <a:gd name="T47" fmla="*/ 57 h 721"/>
                <a:gd name="T48" fmla="*/ 216 w 721"/>
                <a:gd name="T49" fmla="*/ 72 h 721"/>
                <a:gd name="T50" fmla="*/ 208 w 721"/>
                <a:gd name="T51" fmla="*/ 95 h 721"/>
                <a:gd name="T52" fmla="*/ 211 w 721"/>
                <a:gd name="T53" fmla="*/ 148 h 721"/>
                <a:gd name="T54" fmla="*/ 224 w 721"/>
                <a:gd name="T55" fmla="*/ 195 h 721"/>
                <a:gd name="T56" fmla="*/ 220 w 721"/>
                <a:gd name="T57" fmla="*/ 207 h 721"/>
                <a:gd name="T58" fmla="*/ 211 w 721"/>
                <a:gd name="T59" fmla="*/ 229 h 721"/>
                <a:gd name="T60" fmla="*/ 211 w 721"/>
                <a:gd name="T61" fmla="*/ 255 h 721"/>
                <a:gd name="T62" fmla="*/ 218 w 721"/>
                <a:gd name="T63" fmla="*/ 280 h 721"/>
                <a:gd name="T64" fmla="*/ 229 w 721"/>
                <a:gd name="T65" fmla="*/ 308 h 721"/>
                <a:gd name="T66" fmla="*/ 243 w 721"/>
                <a:gd name="T67" fmla="*/ 348 h 721"/>
                <a:gd name="T68" fmla="*/ 260 w 721"/>
                <a:gd name="T69" fmla="*/ 373 h 721"/>
                <a:gd name="T70" fmla="*/ 253 w 721"/>
                <a:gd name="T71" fmla="*/ 464 h 721"/>
                <a:gd name="T72" fmla="*/ 221 w 721"/>
                <a:gd name="T73" fmla="*/ 477 h 721"/>
                <a:gd name="T74" fmla="*/ 123 w 721"/>
                <a:gd name="T75" fmla="*/ 514 h 721"/>
                <a:gd name="T76" fmla="*/ 75 w 721"/>
                <a:gd name="T77" fmla="*/ 538 h 721"/>
                <a:gd name="T78" fmla="*/ 49 w 721"/>
                <a:gd name="T79" fmla="*/ 558 h 721"/>
                <a:gd name="T80" fmla="*/ 31 w 721"/>
                <a:gd name="T81" fmla="*/ 581 h 721"/>
                <a:gd name="T82" fmla="*/ 8 w 721"/>
                <a:gd name="T83" fmla="*/ 648 h 721"/>
                <a:gd name="T84" fmla="*/ 0 w 721"/>
                <a:gd name="T85" fmla="*/ 709 h 721"/>
                <a:gd name="T86" fmla="*/ 8 w 721"/>
                <a:gd name="T87" fmla="*/ 719 h 721"/>
                <a:gd name="T88" fmla="*/ 714 w 721"/>
                <a:gd name="T89" fmla="*/ 719 h 721"/>
                <a:gd name="T90" fmla="*/ 721 w 721"/>
                <a:gd name="T91" fmla="*/ 709 h 721"/>
                <a:gd name="T92" fmla="*/ 713 w 721"/>
                <a:gd name="T93" fmla="*/ 648 h 721"/>
                <a:gd name="T94" fmla="*/ 690 w 721"/>
                <a:gd name="T95" fmla="*/ 58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1" h="721">
                  <a:moveTo>
                    <a:pt x="690" y="581"/>
                  </a:moveTo>
                  <a:lnTo>
                    <a:pt x="685" y="573"/>
                  </a:lnTo>
                  <a:lnTo>
                    <a:pt x="679" y="565"/>
                  </a:lnTo>
                  <a:lnTo>
                    <a:pt x="672" y="558"/>
                  </a:lnTo>
                  <a:lnTo>
                    <a:pt x="664" y="551"/>
                  </a:lnTo>
                  <a:lnTo>
                    <a:pt x="655" y="545"/>
                  </a:lnTo>
                  <a:lnTo>
                    <a:pt x="646" y="538"/>
                  </a:lnTo>
                  <a:lnTo>
                    <a:pt x="635" y="532"/>
                  </a:lnTo>
                  <a:lnTo>
                    <a:pt x="623" y="526"/>
                  </a:lnTo>
                  <a:lnTo>
                    <a:pt x="597" y="514"/>
                  </a:lnTo>
                  <a:lnTo>
                    <a:pt x="568" y="501"/>
                  </a:lnTo>
                  <a:lnTo>
                    <a:pt x="534" y="490"/>
                  </a:lnTo>
                  <a:lnTo>
                    <a:pt x="500" y="477"/>
                  </a:lnTo>
                  <a:lnTo>
                    <a:pt x="489" y="473"/>
                  </a:lnTo>
                  <a:lnTo>
                    <a:pt x="479" y="469"/>
                  </a:lnTo>
                  <a:lnTo>
                    <a:pt x="468" y="464"/>
                  </a:lnTo>
                  <a:lnTo>
                    <a:pt x="456" y="460"/>
                  </a:lnTo>
                  <a:lnTo>
                    <a:pt x="456" y="383"/>
                  </a:lnTo>
                  <a:lnTo>
                    <a:pt x="466" y="370"/>
                  </a:lnTo>
                  <a:lnTo>
                    <a:pt x="478" y="351"/>
                  </a:lnTo>
                  <a:lnTo>
                    <a:pt x="483" y="339"/>
                  </a:lnTo>
                  <a:lnTo>
                    <a:pt x="488" y="324"/>
                  </a:lnTo>
                  <a:lnTo>
                    <a:pt x="492" y="308"/>
                  </a:lnTo>
                  <a:lnTo>
                    <a:pt x="493" y="290"/>
                  </a:lnTo>
                  <a:lnTo>
                    <a:pt x="498" y="287"/>
                  </a:lnTo>
                  <a:lnTo>
                    <a:pt x="502" y="280"/>
                  </a:lnTo>
                  <a:lnTo>
                    <a:pt x="506" y="271"/>
                  </a:lnTo>
                  <a:lnTo>
                    <a:pt x="509" y="262"/>
                  </a:lnTo>
                  <a:lnTo>
                    <a:pt x="510" y="255"/>
                  </a:lnTo>
                  <a:lnTo>
                    <a:pt x="511" y="246"/>
                  </a:lnTo>
                  <a:lnTo>
                    <a:pt x="511" y="238"/>
                  </a:lnTo>
                  <a:lnTo>
                    <a:pt x="510" y="230"/>
                  </a:lnTo>
                  <a:lnTo>
                    <a:pt x="507" y="222"/>
                  </a:lnTo>
                  <a:lnTo>
                    <a:pt x="505" y="215"/>
                  </a:lnTo>
                  <a:lnTo>
                    <a:pt x="501" y="208"/>
                  </a:lnTo>
                  <a:lnTo>
                    <a:pt x="496" y="202"/>
                  </a:lnTo>
                  <a:lnTo>
                    <a:pt x="497" y="198"/>
                  </a:lnTo>
                  <a:lnTo>
                    <a:pt x="500" y="193"/>
                  </a:lnTo>
                  <a:lnTo>
                    <a:pt x="509" y="167"/>
                  </a:lnTo>
                  <a:lnTo>
                    <a:pt x="519" y="135"/>
                  </a:lnTo>
                  <a:lnTo>
                    <a:pt x="523" y="118"/>
                  </a:lnTo>
                  <a:lnTo>
                    <a:pt x="525" y="102"/>
                  </a:lnTo>
                  <a:lnTo>
                    <a:pt x="525" y="85"/>
                  </a:lnTo>
                  <a:lnTo>
                    <a:pt x="524" y="68"/>
                  </a:lnTo>
                  <a:lnTo>
                    <a:pt x="522" y="59"/>
                  </a:lnTo>
                  <a:lnTo>
                    <a:pt x="518" y="52"/>
                  </a:lnTo>
                  <a:lnTo>
                    <a:pt x="513" y="44"/>
                  </a:lnTo>
                  <a:lnTo>
                    <a:pt x="506" y="38"/>
                  </a:lnTo>
                  <a:lnTo>
                    <a:pt x="500" y="31"/>
                  </a:lnTo>
                  <a:lnTo>
                    <a:pt x="492" y="26"/>
                  </a:lnTo>
                  <a:lnTo>
                    <a:pt x="483" y="21"/>
                  </a:lnTo>
                  <a:lnTo>
                    <a:pt x="473" y="17"/>
                  </a:lnTo>
                  <a:lnTo>
                    <a:pt x="462" y="13"/>
                  </a:lnTo>
                  <a:lnTo>
                    <a:pt x="452" y="9"/>
                  </a:lnTo>
                  <a:lnTo>
                    <a:pt x="441" y="7"/>
                  </a:lnTo>
                  <a:lnTo>
                    <a:pt x="429" y="4"/>
                  </a:lnTo>
                  <a:lnTo>
                    <a:pt x="406" y="2"/>
                  </a:lnTo>
                  <a:lnTo>
                    <a:pt x="382" y="0"/>
                  </a:lnTo>
                  <a:lnTo>
                    <a:pt x="364" y="0"/>
                  </a:lnTo>
                  <a:lnTo>
                    <a:pt x="346" y="3"/>
                  </a:lnTo>
                  <a:lnTo>
                    <a:pt x="328" y="5"/>
                  </a:lnTo>
                  <a:lnTo>
                    <a:pt x="310" y="9"/>
                  </a:lnTo>
                  <a:lnTo>
                    <a:pt x="294" y="16"/>
                  </a:lnTo>
                  <a:lnTo>
                    <a:pt x="280" y="23"/>
                  </a:lnTo>
                  <a:lnTo>
                    <a:pt x="274" y="29"/>
                  </a:lnTo>
                  <a:lnTo>
                    <a:pt x="269" y="32"/>
                  </a:lnTo>
                  <a:lnTo>
                    <a:pt x="265" y="39"/>
                  </a:lnTo>
                  <a:lnTo>
                    <a:pt x="261" y="44"/>
                  </a:lnTo>
                  <a:lnTo>
                    <a:pt x="248" y="46"/>
                  </a:lnTo>
                  <a:lnTo>
                    <a:pt x="238" y="50"/>
                  </a:lnTo>
                  <a:lnTo>
                    <a:pt x="233" y="53"/>
                  </a:lnTo>
                  <a:lnTo>
                    <a:pt x="227" y="57"/>
                  </a:lnTo>
                  <a:lnTo>
                    <a:pt x="224" y="61"/>
                  </a:lnTo>
                  <a:lnTo>
                    <a:pt x="220" y="66"/>
                  </a:lnTo>
                  <a:lnTo>
                    <a:pt x="216" y="72"/>
                  </a:lnTo>
                  <a:lnTo>
                    <a:pt x="212" y="80"/>
                  </a:lnTo>
                  <a:lnTo>
                    <a:pt x="211" y="88"/>
                  </a:lnTo>
                  <a:lnTo>
                    <a:pt x="208" y="95"/>
                  </a:lnTo>
                  <a:lnTo>
                    <a:pt x="207" y="112"/>
                  </a:lnTo>
                  <a:lnTo>
                    <a:pt x="208" y="130"/>
                  </a:lnTo>
                  <a:lnTo>
                    <a:pt x="211" y="148"/>
                  </a:lnTo>
                  <a:lnTo>
                    <a:pt x="215" y="166"/>
                  </a:lnTo>
                  <a:lnTo>
                    <a:pt x="220" y="181"/>
                  </a:lnTo>
                  <a:lnTo>
                    <a:pt x="224" y="195"/>
                  </a:lnTo>
                  <a:lnTo>
                    <a:pt x="225" y="198"/>
                  </a:lnTo>
                  <a:lnTo>
                    <a:pt x="226" y="202"/>
                  </a:lnTo>
                  <a:lnTo>
                    <a:pt x="220" y="207"/>
                  </a:lnTo>
                  <a:lnTo>
                    <a:pt x="216" y="215"/>
                  </a:lnTo>
                  <a:lnTo>
                    <a:pt x="213" y="221"/>
                  </a:lnTo>
                  <a:lnTo>
                    <a:pt x="211" y="229"/>
                  </a:lnTo>
                  <a:lnTo>
                    <a:pt x="209" y="238"/>
                  </a:lnTo>
                  <a:lnTo>
                    <a:pt x="209" y="246"/>
                  </a:lnTo>
                  <a:lnTo>
                    <a:pt x="211" y="255"/>
                  </a:lnTo>
                  <a:lnTo>
                    <a:pt x="212" y="262"/>
                  </a:lnTo>
                  <a:lnTo>
                    <a:pt x="215" y="271"/>
                  </a:lnTo>
                  <a:lnTo>
                    <a:pt x="218" y="280"/>
                  </a:lnTo>
                  <a:lnTo>
                    <a:pt x="222" y="287"/>
                  </a:lnTo>
                  <a:lnTo>
                    <a:pt x="227" y="290"/>
                  </a:lnTo>
                  <a:lnTo>
                    <a:pt x="229" y="308"/>
                  </a:lnTo>
                  <a:lnTo>
                    <a:pt x="233" y="324"/>
                  </a:lnTo>
                  <a:lnTo>
                    <a:pt x="238" y="337"/>
                  </a:lnTo>
                  <a:lnTo>
                    <a:pt x="243" y="348"/>
                  </a:lnTo>
                  <a:lnTo>
                    <a:pt x="249" y="359"/>
                  </a:lnTo>
                  <a:lnTo>
                    <a:pt x="254" y="366"/>
                  </a:lnTo>
                  <a:lnTo>
                    <a:pt x="260" y="373"/>
                  </a:lnTo>
                  <a:lnTo>
                    <a:pt x="265" y="378"/>
                  </a:lnTo>
                  <a:lnTo>
                    <a:pt x="265" y="460"/>
                  </a:lnTo>
                  <a:lnTo>
                    <a:pt x="253" y="464"/>
                  </a:lnTo>
                  <a:lnTo>
                    <a:pt x="243" y="469"/>
                  </a:lnTo>
                  <a:lnTo>
                    <a:pt x="231" y="473"/>
                  </a:lnTo>
                  <a:lnTo>
                    <a:pt x="221" y="477"/>
                  </a:lnTo>
                  <a:lnTo>
                    <a:pt x="186" y="490"/>
                  </a:lnTo>
                  <a:lnTo>
                    <a:pt x="153" y="501"/>
                  </a:lnTo>
                  <a:lnTo>
                    <a:pt x="123" y="514"/>
                  </a:lnTo>
                  <a:lnTo>
                    <a:pt x="98" y="526"/>
                  </a:lnTo>
                  <a:lnTo>
                    <a:pt x="86" y="532"/>
                  </a:lnTo>
                  <a:lnTo>
                    <a:pt x="75" y="538"/>
                  </a:lnTo>
                  <a:lnTo>
                    <a:pt x="66" y="545"/>
                  </a:lnTo>
                  <a:lnTo>
                    <a:pt x="57" y="551"/>
                  </a:lnTo>
                  <a:lnTo>
                    <a:pt x="49" y="558"/>
                  </a:lnTo>
                  <a:lnTo>
                    <a:pt x="41" y="565"/>
                  </a:lnTo>
                  <a:lnTo>
                    <a:pt x="36" y="573"/>
                  </a:lnTo>
                  <a:lnTo>
                    <a:pt x="31" y="581"/>
                  </a:lnTo>
                  <a:lnTo>
                    <a:pt x="21" y="604"/>
                  </a:lnTo>
                  <a:lnTo>
                    <a:pt x="13" y="627"/>
                  </a:lnTo>
                  <a:lnTo>
                    <a:pt x="8" y="648"/>
                  </a:lnTo>
                  <a:lnTo>
                    <a:pt x="4" y="667"/>
                  </a:lnTo>
                  <a:lnTo>
                    <a:pt x="0" y="696"/>
                  </a:lnTo>
                  <a:lnTo>
                    <a:pt x="0" y="709"/>
                  </a:lnTo>
                  <a:lnTo>
                    <a:pt x="1" y="713"/>
                  </a:lnTo>
                  <a:lnTo>
                    <a:pt x="4" y="717"/>
                  </a:lnTo>
                  <a:lnTo>
                    <a:pt x="8" y="719"/>
                  </a:lnTo>
                  <a:lnTo>
                    <a:pt x="12" y="721"/>
                  </a:lnTo>
                  <a:lnTo>
                    <a:pt x="709" y="721"/>
                  </a:lnTo>
                  <a:lnTo>
                    <a:pt x="714" y="719"/>
                  </a:lnTo>
                  <a:lnTo>
                    <a:pt x="718" y="717"/>
                  </a:lnTo>
                  <a:lnTo>
                    <a:pt x="721" y="714"/>
                  </a:lnTo>
                  <a:lnTo>
                    <a:pt x="721" y="709"/>
                  </a:lnTo>
                  <a:lnTo>
                    <a:pt x="721" y="696"/>
                  </a:lnTo>
                  <a:lnTo>
                    <a:pt x="717" y="667"/>
                  </a:lnTo>
                  <a:lnTo>
                    <a:pt x="713" y="648"/>
                  </a:lnTo>
                  <a:lnTo>
                    <a:pt x="708" y="627"/>
                  </a:lnTo>
                  <a:lnTo>
                    <a:pt x="700" y="604"/>
                  </a:lnTo>
                  <a:lnTo>
                    <a:pt x="690" y="58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80" name="Oval 79"/>
            <p:cNvSpPr/>
            <p:nvPr/>
          </p:nvSpPr>
          <p:spPr>
            <a:xfrm>
              <a:off x="7716797" y="4605249"/>
              <a:ext cx="720931" cy="720931"/>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904100" y="4799181"/>
              <a:ext cx="381858" cy="333066"/>
              <a:chOff x="7904100" y="4799181"/>
              <a:chExt cx="381858" cy="333066"/>
            </a:xfrm>
            <a:solidFill>
              <a:schemeClr val="accent2"/>
            </a:solidFill>
          </p:grpSpPr>
          <p:sp>
            <p:nvSpPr>
              <p:cNvPr id="86" name="Rectangle 4148"/>
              <p:cNvSpPr>
                <a:spLocks noChangeArrowheads="1"/>
              </p:cNvSpPr>
              <p:nvPr/>
            </p:nvSpPr>
            <p:spPr bwMode="auto">
              <a:xfrm>
                <a:off x="8056843" y="5002839"/>
                <a:ext cx="76372" cy="381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87" name="Freeform 4149"/>
              <p:cNvSpPr>
                <a:spLocks/>
              </p:cNvSpPr>
              <p:nvPr/>
            </p:nvSpPr>
            <p:spPr bwMode="auto">
              <a:xfrm>
                <a:off x="7929557" y="5041025"/>
                <a:ext cx="330944" cy="91222"/>
              </a:xfrm>
              <a:custGeom>
                <a:avLst/>
                <a:gdLst>
                  <a:gd name="T0" fmla="*/ 510 w 781"/>
                  <a:gd name="T1" fmla="*/ 15 h 211"/>
                  <a:gd name="T2" fmla="*/ 510 w 781"/>
                  <a:gd name="T3" fmla="*/ 19 h 211"/>
                  <a:gd name="T4" fmla="*/ 509 w 781"/>
                  <a:gd name="T5" fmla="*/ 22 h 211"/>
                  <a:gd name="T6" fmla="*/ 508 w 781"/>
                  <a:gd name="T7" fmla="*/ 24 h 211"/>
                  <a:gd name="T8" fmla="*/ 506 w 781"/>
                  <a:gd name="T9" fmla="*/ 26 h 211"/>
                  <a:gd name="T10" fmla="*/ 504 w 781"/>
                  <a:gd name="T11" fmla="*/ 28 h 211"/>
                  <a:gd name="T12" fmla="*/ 502 w 781"/>
                  <a:gd name="T13" fmla="*/ 29 h 211"/>
                  <a:gd name="T14" fmla="*/ 498 w 781"/>
                  <a:gd name="T15" fmla="*/ 30 h 211"/>
                  <a:gd name="T16" fmla="*/ 495 w 781"/>
                  <a:gd name="T17" fmla="*/ 30 h 211"/>
                  <a:gd name="T18" fmla="*/ 285 w 781"/>
                  <a:gd name="T19" fmla="*/ 30 h 211"/>
                  <a:gd name="T20" fmla="*/ 282 w 781"/>
                  <a:gd name="T21" fmla="*/ 30 h 211"/>
                  <a:gd name="T22" fmla="*/ 280 w 781"/>
                  <a:gd name="T23" fmla="*/ 29 h 211"/>
                  <a:gd name="T24" fmla="*/ 276 w 781"/>
                  <a:gd name="T25" fmla="*/ 28 h 211"/>
                  <a:gd name="T26" fmla="*/ 274 w 781"/>
                  <a:gd name="T27" fmla="*/ 26 h 211"/>
                  <a:gd name="T28" fmla="*/ 272 w 781"/>
                  <a:gd name="T29" fmla="*/ 24 h 211"/>
                  <a:gd name="T30" fmla="*/ 271 w 781"/>
                  <a:gd name="T31" fmla="*/ 22 h 211"/>
                  <a:gd name="T32" fmla="*/ 270 w 781"/>
                  <a:gd name="T33" fmla="*/ 19 h 211"/>
                  <a:gd name="T34" fmla="*/ 270 w 781"/>
                  <a:gd name="T35" fmla="*/ 15 h 211"/>
                  <a:gd name="T36" fmla="*/ 270 w 781"/>
                  <a:gd name="T37" fmla="*/ 0 h 211"/>
                  <a:gd name="T38" fmla="*/ 0 w 781"/>
                  <a:gd name="T39" fmla="*/ 0 h 211"/>
                  <a:gd name="T40" fmla="*/ 0 w 781"/>
                  <a:gd name="T41" fmla="*/ 196 h 211"/>
                  <a:gd name="T42" fmla="*/ 0 w 781"/>
                  <a:gd name="T43" fmla="*/ 199 h 211"/>
                  <a:gd name="T44" fmla="*/ 1 w 781"/>
                  <a:gd name="T45" fmla="*/ 202 h 211"/>
                  <a:gd name="T46" fmla="*/ 2 w 781"/>
                  <a:gd name="T47" fmla="*/ 204 h 211"/>
                  <a:gd name="T48" fmla="*/ 4 w 781"/>
                  <a:gd name="T49" fmla="*/ 206 h 211"/>
                  <a:gd name="T50" fmla="*/ 6 w 781"/>
                  <a:gd name="T51" fmla="*/ 208 h 211"/>
                  <a:gd name="T52" fmla="*/ 9 w 781"/>
                  <a:gd name="T53" fmla="*/ 209 h 211"/>
                  <a:gd name="T54" fmla="*/ 12 w 781"/>
                  <a:gd name="T55" fmla="*/ 210 h 211"/>
                  <a:gd name="T56" fmla="*/ 15 w 781"/>
                  <a:gd name="T57" fmla="*/ 211 h 211"/>
                  <a:gd name="T58" fmla="*/ 766 w 781"/>
                  <a:gd name="T59" fmla="*/ 211 h 211"/>
                  <a:gd name="T60" fmla="*/ 768 w 781"/>
                  <a:gd name="T61" fmla="*/ 210 h 211"/>
                  <a:gd name="T62" fmla="*/ 772 w 781"/>
                  <a:gd name="T63" fmla="*/ 209 h 211"/>
                  <a:gd name="T64" fmla="*/ 774 w 781"/>
                  <a:gd name="T65" fmla="*/ 208 h 211"/>
                  <a:gd name="T66" fmla="*/ 776 w 781"/>
                  <a:gd name="T67" fmla="*/ 206 h 211"/>
                  <a:gd name="T68" fmla="*/ 778 w 781"/>
                  <a:gd name="T69" fmla="*/ 204 h 211"/>
                  <a:gd name="T70" fmla="*/ 780 w 781"/>
                  <a:gd name="T71" fmla="*/ 202 h 211"/>
                  <a:gd name="T72" fmla="*/ 780 w 781"/>
                  <a:gd name="T73" fmla="*/ 199 h 211"/>
                  <a:gd name="T74" fmla="*/ 781 w 781"/>
                  <a:gd name="T75" fmla="*/ 196 h 211"/>
                  <a:gd name="T76" fmla="*/ 781 w 781"/>
                  <a:gd name="T77" fmla="*/ 0 h 211"/>
                  <a:gd name="T78" fmla="*/ 510 w 781"/>
                  <a:gd name="T79" fmla="*/ 0 h 211"/>
                  <a:gd name="T80" fmla="*/ 510 w 781"/>
                  <a:gd name="T81" fmla="*/ 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1" h="211">
                    <a:moveTo>
                      <a:pt x="510" y="15"/>
                    </a:moveTo>
                    <a:lnTo>
                      <a:pt x="510" y="19"/>
                    </a:lnTo>
                    <a:lnTo>
                      <a:pt x="509" y="22"/>
                    </a:lnTo>
                    <a:lnTo>
                      <a:pt x="508" y="24"/>
                    </a:lnTo>
                    <a:lnTo>
                      <a:pt x="506" y="26"/>
                    </a:lnTo>
                    <a:lnTo>
                      <a:pt x="504" y="28"/>
                    </a:lnTo>
                    <a:lnTo>
                      <a:pt x="502" y="29"/>
                    </a:lnTo>
                    <a:lnTo>
                      <a:pt x="498" y="30"/>
                    </a:lnTo>
                    <a:lnTo>
                      <a:pt x="495" y="30"/>
                    </a:lnTo>
                    <a:lnTo>
                      <a:pt x="285" y="30"/>
                    </a:lnTo>
                    <a:lnTo>
                      <a:pt x="282" y="30"/>
                    </a:lnTo>
                    <a:lnTo>
                      <a:pt x="280" y="29"/>
                    </a:lnTo>
                    <a:lnTo>
                      <a:pt x="276" y="28"/>
                    </a:lnTo>
                    <a:lnTo>
                      <a:pt x="274" y="26"/>
                    </a:lnTo>
                    <a:lnTo>
                      <a:pt x="272" y="24"/>
                    </a:lnTo>
                    <a:lnTo>
                      <a:pt x="271" y="22"/>
                    </a:lnTo>
                    <a:lnTo>
                      <a:pt x="270" y="19"/>
                    </a:lnTo>
                    <a:lnTo>
                      <a:pt x="270" y="15"/>
                    </a:lnTo>
                    <a:lnTo>
                      <a:pt x="270" y="0"/>
                    </a:lnTo>
                    <a:lnTo>
                      <a:pt x="0" y="0"/>
                    </a:lnTo>
                    <a:lnTo>
                      <a:pt x="0" y="196"/>
                    </a:lnTo>
                    <a:lnTo>
                      <a:pt x="0" y="199"/>
                    </a:lnTo>
                    <a:lnTo>
                      <a:pt x="1" y="202"/>
                    </a:lnTo>
                    <a:lnTo>
                      <a:pt x="2" y="204"/>
                    </a:lnTo>
                    <a:lnTo>
                      <a:pt x="4" y="206"/>
                    </a:lnTo>
                    <a:lnTo>
                      <a:pt x="6" y="208"/>
                    </a:lnTo>
                    <a:lnTo>
                      <a:pt x="9" y="209"/>
                    </a:lnTo>
                    <a:lnTo>
                      <a:pt x="12" y="210"/>
                    </a:lnTo>
                    <a:lnTo>
                      <a:pt x="15" y="211"/>
                    </a:lnTo>
                    <a:lnTo>
                      <a:pt x="766" y="211"/>
                    </a:lnTo>
                    <a:lnTo>
                      <a:pt x="768" y="210"/>
                    </a:lnTo>
                    <a:lnTo>
                      <a:pt x="772" y="209"/>
                    </a:lnTo>
                    <a:lnTo>
                      <a:pt x="774" y="208"/>
                    </a:lnTo>
                    <a:lnTo>
                      <a:pt x="776" y="206"/>
                    </a:lnTo>
                    <a:lnTo>
                      <a:pt x="778" y="204"/>
                    </a:lnTo>
                    <a:lnTo>
                      <a:pt x="780" y="202"/>
                    </a:lnTo>
                    <a:lnTo>
                      <a:pt x="780" y="199"/>
                    </a:lnTo>
                    <a:lnTo>
                      <a:pt x="781" y="196"/>
                    </a:lnTo>
                    <a:lnTo>
                      <a:pt x="781" y="0"/>
                    </a:lnTo>
                    <a:lnTo>
                      <a:pt x="510" y="0"/>
                    </a:lnTo>
                    <a:lnTo>
                      <a:pt x="51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88" name="Freeform 4150"/>
              <p:cNvSpPr>
                <a:spLocks noEditPoints="1"/>
              </p:cNvSpPr>
              <p:nvPr/>
            </p:nvSpPr>
            <p:spPr bwMode="auto">
              <a:xfrm>
                <a:off x="7904100" y="4799181"/>
                <a:ext cx="381858" cy="229115"/>
              </a:xfrm>
              <a:custGeom>
                <a:avLst/>
                <a:gdLst>
                  <a:gd name="T0" fmla="*/ 300 w 901"/>
                  <a:gd name="T1" fmla="*/ 135 h 540"/>
                  <a:gd name="T2" fmla="*/ 304 w 901"/>
                  <a:gd name="T3" fmla="*/ 104 h 540"/>
                  <a:gd name="T4" fmla="*/ 316 w 901"/>
                  <a:gd name="T5" fmla="*/ 76 h 540"/>
                  <a:gd name="T6" fmla="*/ 334 w 901"/>
                  <a:gd name="T7" fmla="*/ 54 h 540"/>
                  <a:gd name="T8" fmla="*/ 357 w 901"/>
                  <a:gd name="T9" fmla="*/ 38 h 540"/>
                  <a:gd name="T10" fmla="*/ 384 w 901"/>
                  <a:gd name="T11" fmla="*/ 30 h 540"/>
                  <a:gd name="T12" fmla="*/ 517 w 901"/>
                  <a:gd name="T13" fmla="*/ 30 h 540"/>
                  <a:gd name="T14" fmla="*/ 543 w 901"/>
                  <a:gd name="T15" fmla="*/ 38 h 540"/>
                  <a:gd name="T16" fmla="*/ 567 w 901"/>
                  <a:gd name="T17" fmla="*/ 54 h 540"/>
                  <a:gd name="T18" fmla="*/ 584 w 901"/>
                  <a:gd name="T19" fmla="*/ 76 h 540"/>
                  <a:gd name="T20" fmla="*/ 596 w 901"/>
                  <a:gd name="T21" fmla="*/ 104 h 540"/>
                  <a:gd name="T22" fmla="*/ 600 w 901"/>
                  <a:gd name="T23" fmla="*/ 135 h 540"/>
                  <a:gd name="T24" fmla="*/ 813 w 901"/>
                  <a:gd name="T25" fmla="*/ 150 h 540"/>
                  <a:gd name="T26" fmla="*/ 630 w 901"/>
                  <a:gd name="T27" fmla="*/ 135 h 540"/>
                  <a:gd name="T28" fmla="*/ 625 w 901"/>
                  <a:gd name="T29" fmla="*/ 94 h 540"/>
                  <a:gd name="T30" fmla="*/ 610 w 901"/>
                  <a:gd name="T31" fmla="*/ 59 h 540"/>
                  <a:gd name="T32" fmla="*/ 585 w 901"/>
                  <a:gd name="T33" fmla="*/ 30 h 540"/>
                  <a:gd name="T34" fmla="*/ 555 w 901"/>
                  <a:gd name="T35" fmla="*/ 11 h 540"/>
                  <a:gd name="T36" fmla="*/ 520 w 901"/>
                  <a:gd name="T37" fmla="*/ 0 h 540"/>
                  <a:gd name="T38" fmla="*/ 380 w 901"/>
                  <a:gd name="T39" fmla="*/ 0 h 540"/>
                  <a:gd name="T40" fmla="*/ 345 w 901"/>
                  <a:gd name="T41" fmla="*/ 11 h 540"/>
                  <a:gd name="T42" fmla="*/ 315 w 901"/>
                  <a:gd name="T43" fmla="*/ 30 h 540"/>
                  <a:gd name="T44" fmla="*/ 291 w 901"/>
                  <a:gd name="T45" fmla="*/ 59 h 540"/>
                  <a:gd name="T46" fmla="*/ 275 w 901"/>
                  <a:gd name="T47" fmla="*/ 94 h 540"/>
                  <a:gd name="T48" fmla="*/ 270 w 901"/>
                  <a:gd name="T49" fmla="*/ 135 h 540"/>
                  <a:gd name="T50" fmla="*/ 88 w 901"/>
                  <a:gd name="T51" fmla="*/ 150 h 540"/>
                  <a:gd name="T52" fmla="*/ 66 w 901"/>
                  <a:gd name="T53" fmla="*/ 160 h 540"/>
                  <a:gd name="T54" fmla="*/ 42 w 901"/>
                  <a:gd name="T55" fmla="*/ 176 h 540"/>
                  <a:gd name="T56" fmla="*/ 22 w 901"/>
                  <a:gd name="T57" fmla="*/ 195 h 540"/>
                  <a:gd name="T58" fmla="*/ 8 w 901"/>
                  <a:gd name="T59" fmla="*/ 217 h 540"/>
                  <a:gd name="T60" fmla="*/ 1 w 901"/>
                  <a:gd name="T61" fmla="*/ 240 h 540"/>
                  <a:gd name="T62" fmla="*/ 0 w 901"/>
                  <a:gd name="T63" fmla="*/ 540 h 540"/>
                  <a:gd name="T64" fmla="*/ 330 w 901"/>
                  <a:gd name="T65" fmla="*/ 540 h 540"/>
                  <a:gd name="T66" fmla="*/ 331 w 901"/>
                  <a:gd name="T67" fmla="*/ 460 h 540"/>
                  <a:gd name="T68" fmla="*/ 336 w 901"/>
                  <a:gd name="T69" fmla="*/ 453 h 540"/>
                  <a:gd name="T70" fmla="*/ 345 w 901"/>
                  <a:gd name="T71" fmla="*/ 450 h 540"/>
                  <a:gd name="T72" fmla="*/ 562 w 901"/>
                  <a:gd name="T73" fmla="*/ 451 h 540"/>
                  <a:gd name="T74" fmla="*/ 568 w 901"/>
                  <a:gd name="T75" fmla="*/ 457 h 540"/>
                  <a:gd name="T76" fmla="*/ 570 w 901"/>
                  <a:gd name="T77" fmla="*/ 465 h 540"/>
                  <a:gd name="T78" fmla="*/ 871 w 901"/>
                  <a:gd name="T79" fmla="*/ 540 h 540"/>
                  <a:gd name="T80" fmla="*/ 900 w 901"/>
                  <a:gd name="T81" fmla="*/ 249 h 540"/>
                  <a:gd name="T82" fmla="*/ 895 w 901"/>
                  <a:gd name="T83" fmla="*/ 224 h 540"/>
                  <a:gd name="T84" fmla="*/ 883 w 901"/>
                  <a:gd name="T85" fmla="*/ 202 h 540"/>
                  <a:gd name="T86" fmla="*/ 866 w 901"/>
                  <a:gd name="T87" fmla="*/ 181 h 540"/>
                  <a:gd name="T88" fmla="*/ 843 w 901"/>
                  <a:gd name="T89" fmla="*/ 164 h 540"/>
                  <a:gd name="T90" fmla="*/ 816 w 901"/>
                  <a:gd name="T91" fmla="*/ 15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82" name="Oval 81"/>
            <p:cNvSpPr/>
            <p:nvPr/>
          </p:nvSpPr>
          <p:spPr>
            <a:xfrm>
              <a:off x="8701963" y="3921142"/>
              <a:ext cx="720931" cy="720931"/>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8882016" y="4101195"/>
              <a:ext cx="360824" cy="360824"/>
              <a:chOff x="8882016" y="4101195"/>
              <a:chExt cx="360824" cy="360824"/>
            </a:xfrm>
            <a:solidFill>
              <a:schemeClr val="accent2"/>
            </a:solidFill>
          </p:grpSpPr>
          <p:sp>
            <p:nvSpPr>
              <p:cNvPr id="90" name="Freeform 372"/>
              <p:cNvSpPr>
                <a:spLocks/>
              </p:cNvSpPr>
              <p:nvPr/>
            </p:nvSpPr>
            <p:spPr bwMode="auto">
              <a:xfrm>
                <a:off x="8882016" y="4220805"/>
                <a:ext cx="360824" cy="241214"/>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91" name="Freeform 373"/>
              <p:cNvSpPr>
                <a:spLocks/>
              </p:cNvSpPr>
              <p:nvPr/>
            </p:nvSpPr>
            <p:spPr bwMode="auto">
              <a:xfrm>
                <a:off x="8905938" y="4101195"/>
                <a:ext cx="316967" cy="197357"/>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sp>
          <p:nvSpPr>
            <p:cNvPr id="83" name="Oval 82"/>
            <p:cNvSpPr/>
            <p:nvPr/>
          </p:nvSpPr>
          <p:spPr>
            <a:xfrm>
              <a:off x="9773376" y="3119656"/>
              <a:ext cx="720931" cy="720931"/>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p:cNvGrpSpPr/>
            <p:nvPr/>
          </p:nvGrpSpPr>
          <p:grpSpPr>
            <a:xfrm>
              <a:off x="9936662" y="3260604"/>
              <a:ext cx="408757" cy="411025"/>
              <a:chOff x="2025650" y="1344613"/>
              <a:chExt cx="285751" cy="287337"/>
            </a:xfrm>
            <a:solidFill>
              <a:schemeClr val="accent2"/>
            </a:solidFill>
          </p:grpSpPr>
          <p:sp>
            <p:nvSpPr>
              <p:cNvPr id="93" name="Freeform 455"/>
              <p:cNvSpPr>
                <a:spLocks noEditPoints="1"/>
              </p:cNvSpPr>
              <p:nvPr/>
            </p:nvSpPr>
            <p:spPr bwMode="auto">
              <a:xfrm>
                <a:off x="2025650" y="1441450"/>
                <a:ext cx="190500" cy="190500"/>
              </a:xfrm>
              <a:custGeom>
                <a:avLst/>
                <a:gdLst>
                  <a:gd name="T0" fmla="*/ 337 w 602"/>
                  <a:gd name="T1" fmla="*/ 295 h 602"/>
                  <a:gd name="T2" fmla="*/ 367 w 602"/>
                  <a:gd name="T3" fmla="*/ 325 h 602"/>
                  <a:gd name="T4" fmla="*/ 376 w 602"/>
                  <a:gd name="T5" fmla="*/ 368 h 602"/>
                  <a:gd name="T6" fmla="*/ 363 w 602"/>
                  <a:gd name="T7" fmla="*/ 404 h 602"/>
                  <a:gd name="T8" fmla="*/ 322 w 602"/>
                  <a:gd name="T9" fmla="*/ 433 h 602"/>
                  <a:gd name="T10" fmla="*/ 311 w 602"/>
                  <a:gd name="T11" fmla="*/ 462 h 602"/>
                  <a:gd name="T12" fmla="*/ 295 w 602"/>
                  <a:gd name="T13" fmla="*/ 465 h 602"/>
                  <a:gd name="T14" fmla="*/ 286 w 602"/>
                  <a:gd name="T15" fmla="*/ 451 h 602"/>
                  <a:gd name="T16" fmla="*/ 251 w 602"/>
                  <a:gd name="T17" fmla="*/ 418 h 602"/>
                  <a:gd name="T18" fmla="*/ 229 w 602"/>
                  <a:gd name="T19" fmla="*/ 381 h 602"/>
                  <a:gd name="T20" fmla="*/ 229 w 602"/>
                  <a:gd name="T21" fmla="*/ 353 h 602"/>
                  <a:gd name="T22" fmla="*/ 244 w 602"/>
                  <a:gd name="T23" fmla="*/ 346 h 602"/>
                  <a:gd name="T24" fmla="*/ 256 w 602"/>
                  <a:gd name="T25" fmla="*/ 358 h 602"/>
                  <a:gd name="T26" fmla="*/ 276 w 602"/>
                  <a:gd name="T27" fmla="*/ 399 h 602"/>
                  <a:gd name="T28" fmla="*/ 326 w 602"/>
                  <a:gd name="T29" fmla="*/ 399 h 602"/>
                  <a:gd name="T30" fmla="*/ 346 w 602"/>
                  <a:gd name="T31" fmla="*/ 352 h 602"/>
                  <a:gd name="T32" fmla="*/ 310 w 602"/>
                  <a:gd name="T33" fmla="*/ 317 h 602"/>
                  <a:gd name="T34" fmla="*/ 265 w 602"/>
                  <a:gd name="T35" fmla="*/ 307 h 602"/>
                  <a:gd name="T36" fmla="*/ 235 w 602"/>
                  <a:gd name="T37" fmla="*/ 277 h 602"/>
                  <a:gd name="T38" fmla="*/ 226 w 602"/>
                  <a:gd name="T39" fmla="*/ 234 h 602"/>
                  <a:gd name="T40" fmla="*/ 240 w 602"/>
                  <a:gd name="T41" fmla="*/ 198 h 602"/>
                  <a:gd name="T42" fmla="*/ 279 w 602"/>
                  <a:gd name="T43" fmla="*/ 168 h 602"/>
                  <a:gd name="T44" fmla="*/ 290 w 602"/>
                  <a:gd name="T45" fmla="*/ 139 h 602"/>
                  <a:gd name="T46" fmla="*/ 307 w 602"/>
                  <a:gd name="T47" fmla="*/ 136 h 602"/>
                  <a:gd name="T48" fmla="*/ 316 w 602"/>
                  <a:gd name="T49" fmla="*/ 150 h 602"/>
                  <a:gd name="T50" fmla="*/ 350 w 602"/>
                  <a:gd name="T51" fmla="*/ 183 h 602"/>
                  <a:gd name="T52" fmla="*/ 374 w 602"/>
                  <a:gd name="T53" fmla="*/ 221 h 602"/>
                  <a:gd name="T54" fmla="*/ 374 w 602"/>
                  <a:gd name="T55" fmla="*/ 249 h 602"/>
                  <a:gd name="T56" fmla="*/ 359 w 602"/>
                  <a:gd name="T57" fmla="*/ 255 h 602"/>
                  <a:gd name="T58" fmla="*/ 347 w 602"/>
                  <a:gd name="T59" fmla="*/ 243 h 602"/>
                  <a:gd name="T60" fmla="*/ 326 w 602"/>
                  <a:gd name="T61" fmla="*/ 204 h 602"/>
                  <a:gd name="T62" fmla="*/ 276 w 602"/>
                  <a:gd name="T63" fmla="*/ 204 h 602"/>
                  <a:gd name="T64" fmla="*/ 257 w 602"/>
                  <a:gd name="T65" fmla="*/ 250 h 602"/>
                  <a:gd name="T66" fmla="*/ 292 w 602"/>
                  <a:gd name="T67" fmla="*/ 285 h 602"/>
                  <a:gd name="T68" fmla="*/ 546 w 602"/>
                  <a:gd name="T69" fmla="*/ 275 h 602"/>
                  <a:gd name="T70" fmla="*/ 470 w 602"/>
                  <a:gd name="T71" fmla="*/ 244 h 602"/>
                  <a:gd name="T72" fmla="*/ 407 w 602"/>
                  <a:gd name="T73" fmla="*/ 195 h 602"/>
                  <a:gd name="T74" fmla="*/ 357 w 602"/>
                  <a:gd name="T75" fmla="*/ 132 h 602"/>
                  <a:gd name="T76" fmla="*/ 326 w 602"/>
                  <a:gd name="T77" fmla="*/ 56 h 602"/>
                  <a:gd name="T78" fmla="*/ 307 w 602"/>
                  <a:gd name="T79" fmla="*/ 0 h 602"/>
                  <a:gd name="T80" fmla="*/ 226 w 602"/>
                  <a:gd name="T81" fmla="*/ 9 h 602"/>
                  <a:gd name="T82" fmla="*/ 145 w 602"/>
                  <a:gd name="T83" fmla="*/ 44 h 602"/>
                  <a:gd name="T84" fmla="*/ 79 w 602"/>
                  <a:gd name="T85" fmla="*/ 98 h 602"/>
                  <a:gd name="T86" fmla="*/ 29 w 602"/>
                  <a:gd name="T87" fmla="*/ 170 h 602"/>
                  <a:gd name="T88" fmla="*/ 4 w 602"/>
                  <a:gd name="T89" fmla="*/ 255 h 602"/>
                  <a:gd name="T90" fmla="*/ 4 w 602"/>
                  <a:gd name="T91" fmla="*/ 346 h 602"/>
                  <a:gd name="T92" fmla="*/ 29 w 602"/>
                  <a:gd name="T93" fmla="*/ 431 h 602"/>
                  <a:gd name="T94" fmla="*/ 79 w 602"/>
                  <a:gd name="T95" fmla="*/ 503 h 602"/>
                  <a:gd name="T96" fmla="*/ 145 w 602"/>
                  <a:gd name="T97" fmla="*/ 559 h 602"/>
                  <a:gd name="T98" fmla="*/ 226 w 602"/>
                  <a:gd name="T99" fmla="*/ 593 h 602"/>
                  <a:gd name="T100" fmla="*/ 317 w 602"/>
                  <a:gd name="T101" fmla="*/ 602 h 602"/>
                  <a:gd name="T102" fmla="*/ 405 w 602"/>
                  <a:gd name="T103" fmla="*/ 583 h 602"/>
                  <a:gd name="T104" fmla="*/ 481 w 602"/>
                  <a:gd name="T105" fmla="*/ 543 h 602"/>
                  <a:gd name="T106" fmla="*/ 542 w 602"/>
                  <a:gd name="T107" fmla="*/ 481 h 602"/>
                  <a:gd name="T108" fmla="*/ 584 w 602"/>
                  <a:gd name="T109" fmla="*/ 404 h 602"/>
                  <a:gd name="T110" fmla="*/ 602 w 602"/>
                  <a:gd name="T111" fmla="*/ 316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2" h="602">
                    <a:moveTo>
                      <a:pt x="301" y="286"/>
                    </a:moveTo>
                    <a:lnTo>
                      <a:pt x="309" y="286"/>
                    </a:lnTo>
                    <a:lnTo>
                      <a:pt x="316" y="287"/>
                    </a:lnTo>
                    <a:lnTo>
                      <a:pt x="323" y="289"/>
                    </a:lnTo>
                    <a:lnTo>
                      <a:pt x="331" y="292"/>
                    </a:lnTo>
                    <a:lnTo>
                      <a:pt x="337" y="295"/>
                    </a:lnTo>
                    <a:lnTo>
                      <a:pt x="344" y="299"/>
                    </a:lnTo>
                    <a:lnTo>
                      <a:pt x="349" y="303"/>
                    </a:lnTo>
                    <a:lnTo>
                      <a:pt x="354" y="308"/>
                    </a:lnTo>
                    <a:lnTo>
                      <a:pt x="359" y="313"/>
                    </a:lnTo>
                    <a:lnTo>
                      <a:pt x="364" y="319"/>
                    </a:lnTo>
                    <a:lnTo>
                      <a:pt x="367" y="325"/>
                    </a:lnTo>
                    <a:lnTo>
                      <a:pt x="370" y="332"/>
                    </a:lnTo>
                    <a:lnTo>
                      <a:pt x="373" y="339"/>
                    </a:lnTo>
                    <a:lnTo>
                      <a:pt x="375" y="346"/>
                    </a:lnTo>
                    <a:lnTo>
                      <a:pt x="376" y="354"/>
                    </a:lnTo>
                    <a:lnTo>
                      <a:pt x="377" y="361"/>
                    </a:lnTo>
                    <a:lnTo>
                      <a:pt x="376" y="368"/>
                    </a:lnTo>
                    <a:lnTo>
                      <a:pt x="375" y="374"/>
                    </a:lnTo>
                    <a:lnTo>
                      <a:pt x="374" y="381"/>
                    </a:lnTo>
                    <a:lnTo>
                      <a:pt x="371" y="387"/>
                    </a:lnTo>
                    <a:lnTo>
                      <a:pt x="369" y="393"/>
                    </a:lnTo>
                    <a:lnTo>
                      <a:pt x="366" y="399"/>
                    </a:lnTo>
                    <a:lnTo>
                      <a:pt x="363" y="404"/>
                    </a:lnTo>
                    <a:lnTo>
                      <a:pt x="359" y="410"/>
                    </a:lnTo>
                    <a:lnTo>
                      <a:pt x="350" y="418"/>
                    </a:lnTo>
                    <a:lnTo>
                      <a:pt x="340" y="426"/>
                    </a:lnTo>
                    <a:lnTo>
                      <a:pt x="334" y="429"/>
                    </a:lnTo>
                    <a:lnTo>
                      <a:pt x="329" y="431"/>
                    </a:lnTo>
                    <a:lnTo>
                      <a:pt x="322" y="433"/>
                    </a:lnTo>
                    <a:lnTo>
                      <a:pt x="316" y="435"/>
                    </a:lnTo>
                    <a:lnTo>
                      <a:pt x="316" y="451"/>
                    </a:lnTo>
                    <a:lnTo>
                      <a:pt x="316" y="455"/>
                    </a:lnTo>
                    <a:lnTo>
                      <a:pt x="315" y="457"/>
                    </a:lnTo>
                    <a:lnTo>
                      <a:pt x="314" y="460"/>
                    </a:lnTo>
                    <a:lnTo>
                      <a:pt x="311" y="462"/>
                    </a:lnTo>
                    <a:lnTo>
                      <a:pt x="309" y="464"/>
                    </a:lnTo>
                    <a:lnTo>
                      <a:pt x="307" y="465"/>
                    </a:lnTo>
                    <a:lnTo>
                      <a:pt x="304" y="466"/>
                    </a:lnTo>
                    <a:lnTo>
                      <a:pt x="301" y="466"/>
                    </a:lnTo>
                    <a:lnTo>
                      <a:pt x="298" y="466"/>
                    </a:lnTo>
                    <a:lnTo>
                      <a:pt x="295" y="465"/>
                    </a:lnTo>
                    <a:lnTo>
                      <a:pt x="293" y="464"/>
                    </a:lnTo>
                    <a:lnTo>
                      <a:pt x="290" y="462"/>
                    </a:lnTo>
                    <a:lnTo>
                      <a:pt x="289" y="460"/>
                    </a:lnTo>
                    <a:lnTo>
                      <a:pt x="287" y="458"/>
                    </a:lnTo>
                    <a:lnTo>
                      <a:pt x="287" y="455"/>
                    </a:lnTo>
                    <a:lnTo>
                      <a:pt x="286" y="451"/>
                    </a:lnTo>
                    <a:lnTo>
                      <a:pt x="286" y="435"/>
                    </a:lnTo>
                    <a:lnTo>
                      <a:pt x="279" y="433"/>
                    </a:lnTo>
                    <a:lnTo>
                      <a:pt x="274" y="431"/>
                    </a:lnTo>
                    <a:lnTo>
                      <a:pt x="267" y="429"/>
                    </a:lnTo>
                    <a:lnTo>
                      <a:pt x="262" y="426"/>
                    </a:lnTo>
                    <a:lnTo>
                      <a:pt x="251" y="418"/>
                    </a:lnTo>
                    <a:lnTo>
                      <a:pt x="243" y="410"/>
                    </a:lnTo>
                    <a:lnTo>
                      <a:pt x="240" y="404"/>
                    </a:lnTo>
                    <a:lnTo>
                      <a:pt x="235" y="399"/>
                    </a:lnTo>
                    <a:lnTo>
                      <a:pt x="233" y="393"/>
                    </a:lnTo>
                    <a:lnTo>
                      <a:pt x="230" y="387"/>
                    </a:lnTo>
                    <a:lnTo>
                      <a:pt x="229" y="381"/>
                    </a:lnTo>
                    <a:lnTo>
                      <a:pt x="227" y="374"/>
                    </a:lnTo>
                    <a:lnTo>
                      <a:pt x="226" y="368"/>
                    </a:lnTo>
                    <a:lnTo>
                      <a:pt x="226" y="361"/>
                    </a:lnTo>
                    <a:lnTo>
                      <a:pt x="226" y="358"/>
                    </a:lnTo>
                    <a:lnTo>
                      <a:pt x="227" y="355"/>
                    </a:lnTo>
                    <a:lnTo>
                      <a:pt x="229" y="353"/>
                    </a:lnTo>
                    <a:lnTo>
                      <a:pt x="230" y="351"/>
                    </a:lnTo>
                    <a:lnTo>
                      <a:pt x="232" y="348"/>
                    </a:lnTo>
                    <a:lnTo>
                      <a:pt x="235" y="347"/>
                    </a:lnTo>
                    <a:lnTo>
                      <a:pt x="237" y="346"/>
                    </a:lnTo>
                    <a:lnTo>
                      <a:pt x="241" y="346"/>
                    </a:lnTo>
                    <a:lnTo>
                      <a:pt x="244" y="346"/>
                    </a:lnTo>
                    <a:lnTo>
                      <a:pt x="247" y="347"/>
                    </a:lnTo>
                    <a:lnTo>
                      <a:pt x="249" y="348"/>
                    </a:lnTo>
                    <a:lnTo>
                      <a:pt x="251" y="351"/>
                    </a:lnTo>
                    <a:lnTo>
                      <a:pt x="253" y="353"/>
                    </a:lnTo>
                    <a:lnTo>
                      <a:pt x="255" y="355"/>
                    </a:lnTo>
                    <a:lnTo>
                      <a:pt x="256" y="358"/>
                    </a:lnTo>
                    <a:lnTo>
                      <a:pt x="256" y="361"/>
                    </a:lnTo>
                    <a:lnTo>
                      <a:pt x="257" y="370"/>
                    </a:lnTo>
                    <a:lnTo>
                      <a:pt x="260" y="378"/>
                    </a:lnTo>
                    <a:lnTo>
                      <a:pt x="263" y="386"/>
                    </a:lnTo>
                    <a:lnTo>
                      <a:pt x="270" y="393"/>
                    </a:lnTo>
                    <a:lnTo>
                      <a:pt x="276" y="399"/>
                    </a:lnTo>
                    <a:lnTo>
                      <a:pt x="283" y="403"/>
                    </a:lnTo>
                    <a:lnTo>
                      <a:pt x="292" y="405"/>
                    </a:lnTo>
                    <a:lnTo>
                      <a:pt x="301" y="406"/>
                    </a:lnTo>
                    <a:lnTo>
                      <a:pt x="310" y="405"/>
                    </a:lnTo>
                    <a:lnTo>
                      <a:pt x="319" y="403"/>
                    </a:lnTo>
                    <a:lnTo>
                      <a:pt x="326" y="399"/>
                    </a:lnTo>
                    <a:lnTo>
                      <a:pt x="333" y="393"/>
                    </a:lnTo>
                    <a:lnTo>
                      <a:pt x="338" y="386"/>
                    </a:lnTo>
                    <a:lnTo>
                      <a:pt x="342" y="378"/>
                    </a:lnTo>
                    <a:lnTo>
                      <a:pt x="346" y="370"/>
                    </a:lnTo>
                    <a:lnTo>
                      <a:pt x="346" y="361"/>
                    </a:lnTo>
                    <a:lnTo>
                      <a:pt x="346" y="352"/>
                    </a:lnTo>
                    <a:lnTo>
                      <a:pt x="342" y="344"/>
                    </a:lnTo>
                    <a:lnTo>
                      <a:pt x="338" y="336"/>
                    </a:lnTo>
                    <a:lnTo>
                      <a:pt x="333" y="329"/>
                    </a:lnTo>
                    <a:lnTo>
                      <a:pt x="326" y="324"/>
                    </a:lnTo>
                    <a:lnTo>
                      <a:pt x="319" y="319"/>
                    </a:lnTo>
                    <a:lnTo>
                      <a:pt x="310" y="317"/>
                    </a:lnTo>
                    <a:lnTo>
                      <a:pt x="301" y="316"/>
                    </a:lnTo>
                    <a:lnTo>
                      <a:pt x="293" y="315"/>
                    </a:lnTo>
                    <a:lnTo>
                      <a:pt x="286" y="314"/>
                    </a:lnTo>
                    <a:lnTo>
                      <a:pt x="278" y="313"/>
                    </a:lnTo>
                    <a:lnTo>
                      <a:pt x="272" y="310"/>
                    </a:lnTo>
                    <a:lnTo>
                      <a:pt x="265" y="307"/>
                    </a:lnTo>
                    <a:lnTo>
                      <a:pt x="259" y="303"/>
                    </a:lnTo>
                    <a:lnTo>
                      <a:pt x="253" y="299"/>
                    </a:lnTo>
                    <a:lnTo>
                      <a:pt x="248" y="294"/>
                    </a:lnTo>
                    <a:lnTo>
                      <a:pt x="243" y="288"/>
                    </a:lnTo>
                    <a:lnTo>
                      <a:pt x="238" y="283"/>
                    </a:lnTo>
                    <a:lnTo>
                      <a:pt x="235" y="277"/>
                    </a:lnTo>
                    <a:lnTo>
                      <a:pt x="232" y="270"/>
                    </a:lnTo>
                    <a:lnTo>
                      <a:pt x="229" y="263"/>
                    </a:lnTo>
                    <a:lnTo>
                      <a:pt x="228" y="256"/>
                    </a:lnTo>
                    <a:lnTo>
                      <a:pt x="227" y="249"/>
                    </a:lnTo>
                    <a:lnTo>
                      <a:pt x="226" y="241"/>
                    </a:lnTo>
                    <a:lnTo>
                      <a:pt x="226" y="234"/>
                    </a:lnTo>
                    <a:lnTo>
                      <a:pt x="227" y="227"/>
                    </a:lnTo>
                    <a:lnTo>
                      <a:pt x="229" y="221"/>
                    </a:lnTo>
                    <a:lnTo>
                      <a:pt x="230" y="214"/>
                    </a:lnTo>
                    <a:lnTo>
                      <a:pt x="233" y="209"/>
                    </a:lnTo>
                    <a:lnTo>
                      <a:pt x="235" y="204"/>
                    </a:lnTo>
                    <a:lnTo>
                      <a:pt x="240" y="198"/>
                    </a:lnTo>
                    <a:lnTo>
                      <a:pt x="243" y="193"/>
                    </a:lnTo>
                    <a:lnTo>
                      <a:pt x="251" y="184"/>
                    </a:lnTo>
                    <a:lnTo>
                      <a:pt x="262" y="177"/>
                    </a:lnTo>
                    <a:lnTo>
                      <a:pt x="267" y="174"/>
                    </a:lnTo>
                    <a:lnTo>
                      <a:pt x="274" y="170"/>
                    </a:lnTo>
                    <a:lnTo>
                      <a:pt x="279" y="168"/>
                    </a:lnTo>
                    <a:lnTo>
                      <a:pt x="286" y="167"/>
                    </a:lnTo>
                    <a:lnTo>
                      <a:pt x="286" y="150"/>
                    </a:lnTo>
                    <a:lnTo>
                      <a:pt x="287" y="148"/>
                    </a:lnTo>
                    <a:lnTo>
                      <a:pt x="287" y="145"/>
                    </a:lnTo>
                    <a:lnTo>
                      <a:pt x="289" y="142"/>
                    </a:lnTo>
                    <a:lnTo>
                      <a:pt x="290" y="139"/>
                    </a:lnTo>
                    <a:lnTo>
                      <a:pt x="293" y="138"/>
                    </a:lnTo>
                    <a:lnTo>
                      <a:pt x="295" y="136"/>
                    </a:lnTo>
                    <a:lnTo>
                      <a:pt x="298" y="136"/>
                    </a:lnTo>
                    <a:lnTo>
                      <a:pt x="301" y="135"/>
                    </a:lnTo>
                    <a:lnTo>
                      <a:pt x="304" y="136"/>
                    </a:lnTo>
                    <a:lnTo>
                      <a:pt x="307" y="136"/>
                    </a:lnTo>
                    <a:lnTo>
                      <a:pt x="309" y="138"/>
                    </a:lnTo>
                    <a:lnTo>
                      <a:pt x="311" y="139"/>
                    </a:lnTo>
                    <a:lnTo>
                      <a:pt x="314" y="142"/>
                    </a:lnTo>
                    <a:lnTo>
                      <a:pt x="315" y="145"/>
                    </a:lnTo>
                    <a:lnTo>
                      <a:pt x="316" y="148"/>
                    </a:lnTo>
                    <a:lnTo>
                      <a:pt x="316" y="150"/>
                    </a:lnTo>
                    <a:lnTo>
                      <a:pt x="316" y="167"/>
                    </a:lnTo>
                    <a:lnTo>
                      <a:pt x="322" y="168"/>
                    </a:lnTo>
                    <a:lnTo>
                      <a:pt x="329" y="170"/>
                    </a:lnTo>
                    <a:lnTo>
                      <a:pt x="334" y="174"/>
                    </a:lnTo>
                    <a:lnTo>
                      <a:pt x="340" y="177"/>
                    </a:lnTo>
                    <a:lnTo>
                      <a:pt x="350" y="183"/>
                    </a:lnTo>
                    <a:lnTo>
                      <a:pt x="359" y="193"/>
                    </a:lnTo>
                    <a:lnTo>
                      <a:pt x="363" y="198"/>
                    </a:lnTo>
                    <a:lnTo>
                      <a:pt x="366" y="204"/>
                    </a:lnTo>
                    <a:lnTo>
                      <a:pt x="369" y="209"/>
                    </a:lnTo>
                    <a:lnTo>
                      <a:pt x="371" y="214"/>
                    </a:lnTo>
                    <a:lnTo>
                      <a:pt x="374" y="221"/>
                    </a:lnTo>
                    <a:lnTo>
                      <a:pt x="375" y="227"/>
                    </a:lnTo>
                    <a:lnTo>
                      <a:pt x="376" y="234"/>
                    </a:lnTo>
                    <a:lnTo>
                      <a:pt x="377" y="241"/>
                    </a:lnTo>
                    <a:lnTo>
                      <a:pt x="376" y="243"/>
                    </a:lnTo>
                    <a:lnTo>
                      <a:pt x="375" y="247"/>
                    </a:lnTo>
                    <a:lnTo>
                      <a:pt x="374" y="249"/>
                    </a:lnTo>
                    <a:lnTo>
                      <a:pt x="371" y="252"/>
                    </a:lnTo>
                    <a:lnTo>
                      <a:pt x="369" y="253"/>
                    </a:lnTo>
                    <a:lnTo>
                      <a:pt x="367" y="255"/>
                    </a:lnTo>
                    <a:lnTo>
                      <a:pt x="364" y="255"/>
                    </a:lnTo>
                    <a:lnTo>
                      <a:pt x="361" y="256"/>
                    </a:lnTo>
                    <a:lnTo>
                      <a:pt x="359" y="255"/>
                    </a:lnTo>
                    <a:lnTo>
                      <a:pt x="355" y="255"/>
                    </a:lnTo>
                    <a:lnTo>
                      <a:pt x="353" y="253"/>
                    </a:lnTo>
                    <a:lnTo>
                      <a:pt x="351" y="252"/>
                    </a:lnTo>
                    <a:lnTo>
                      <a:pt x="349" y="249"/>
                    </a:lnTo>
                    <a:lnTo>
                      <a:pt x="348" y="247"/>
                    </a:lnTo>
                    <a:lnTo>
                      <a:pt x="347" y="243"/>
                    </a:lnTo>
                    <a:lnTo>
                      <a:pt x="346" y="241"/>
                    </a:lnTo>
                    <a:lnTo>
                      <a:pt x="346" y="231"/>
                    </a:lnTo>
                    <a:lnTo>
                      <a:pt x="342" y="223"/>
                    </a:lnTo>
                    <a:lnTo>
                      <a:pt x="338" y="215"/>
                    </a:lnTo>
                    <a:lnTo>
                      <a:pt x="333" y="209"/>
                    </a:lnTo>
                    <a:lnTo>
                      <a:pt x="326" y="204"/>
                    </a:lnTo>
                    <a:lnTo>
                      <a:pt x="319" y="199"/>
                    </a:lnTo>
                    <a:lnTo>
                      <a:pt x="310" y="196"/>
                    </a:lnTo>
                    <a:lnTo>
                      <a:pt x="301" y="195"/>
                    </a:lnTo>
                    <a:lnTo>
                      <a:pt x="292" y="196"/>
                    </a:lnTo>
                    <a:lnTo>
                      <a:pt x="283" y="199"/>
                    </a:lnTo>
                    <a:lnTo>
                      <a:pt x="276" y="204"/>
                    </a:lnTo>
                    <a:lnTo>
                      <a:pt x="270" y="209"/>
                    </a:lnTo>
                    <a:lnTo>
                      <a:pt x="263" y="215"/>
                    </a:lnTo>
                    <a:lnTo>
                      <a:pt x="260" y="223"/>
                    </a:lnTo>
                    <a:lnTo>
                      <a:pt x="257" y="231"/>
                    </a:lnTo>
                    <a:lnTo>
                      <a:pt x="256" y="241"/>
                    </a:lnTo>
                    <a:lnTo>
                      <a:pt x="257" y="250"/>
                    </a:lnTo>
                    <a:lnTo>
                      <a:pt x="260" y="258"/>
                    </a:lnTo>
                    <a:lnTo>
                      <a:pt x="263" y="266"/>
                    </a:lnTo>
                    <a:lnTo>
                      <a:pt x="270" y="272"/>
                    </a:lnTo>
                    <a:lnTo>
                      <a:pt x="276" y="278"/>
                    </a:lnTo>
                    <a:lnTo>
                      <a:pt x="283" y="282"/>
                    </a:lnTo>
                    <a:lnTo>
                      <a:pt x="292" y="285"/>
                    </a:lnTo>
                    <a:lnTo>
                      <a:pt x="301" y="286"/>
                    </a:lnTo>
                    <a:close/>
                    <a:moveTo>
                      <a:pt x="601" y="285"/>
                    </a:moveTo>
                    <a:lnTo>
                      <a:pt x="587" y="283"/>
                    </a:lnTo>
                    <a:lnTo>
                      <a:pt x="573" y="281"/>
                    </a:lnTo>
                    <a:lnTo>
                      <a:pt x="559" y="279"/>
                    </a:lnTo>
                    <a:lnTo>
                      <a:pt x="546" y="275"/>
                    </a:lnTo>
                    <a:lnTo>
                      <a:pt x="532" y="271"/>
                    </a:lnTo>
                    <a:lnTo>
                      <a:pt x="519" y="267"/>
                    </a:lnTo>
                    <a:lnTo>
                      <a:pt x="507" y="263"/>
                    </a:lnTo>
                    <a:lnTo>
                      <a:pt x="495" y="257"/>
                    </a:lnTo>
                    <a:lnTo>
                      <a:pt x="483" y="251"/>
                    </a:lnTo>
                    <a:lnTo>
                      <a:pt x="470" y="244"/>
                    </a:lnTo>
                    <a:lnTo>
                      <a:pt x="459" y="237"/>
                    </a:lnTo>
                    <a:lnTo>
                      <a:pt x="448" y="229"/>
                    </a:lnTo>
                    <a:lnTo>
                      <a:pt x="437" y="222"/>
                    </a:lnTo>
                    <a:lnTo>
                      <a:pt x="426" y="213"/>
                    </a:lnTo>
                    <a:lnTo>
                      <a:pt x="416" y="205"/>
                    </a:lnTo>
                    <a:lnTo>
                      <a:pt x="407" y="195"/>
                    </a:lnTo>
                    <a:lnTo>
                      <a:pt x="397" y="185"/>
                    </a:lnTo>
                    <a:lnTo>
                      <a:pt x="389" y="176"/>
                    </a:lnTo>
                    <a:lnTo>
                      <a:pt x="380" y="165"/>
                    </a:lnTo>
                    <a:lnTo>
                      <a:pt x="373" y="154"/>
                    </a:lnTo>
                    <a:lnTo>
                      <a:pt x="365" y="142"/>
                    </a:lnTo>
                    <a:lnTo>
                      <a:pt x="357" y="132"/>
                    </a:lnTo>
                    <a:lnTo>
                      <a:pt x="351" y="120"/>
                    </a:lnTo>
                    <a:lnTo>
                      <a:pt x="346" y="107"/>
                    </a:lnTo>
                    <a:lnTo>
                      <a:pt x="339" y="95"/>
                    </a:lnTo>
                    <a:lnTo>
                      <a:pt x="335" y="82"/>
                    </a:lnTo>
                    <a:lnTo>
                      <a:pt x="331" y="70"/>
                    </a:lnTo>
                    <a:lnTo>
                      <a:pt x="326" y="56"/>
                    </a:lnTo>
                    <a:lnTo>
                      <a:pt x="323" y="43"/>
                    </a:lnTo>
                    <a:lnTo>
                      <a:pt x="321" y="29"/>
                    </a:lnTo>
                    <a:lnTo>
                      <a:pt x="319" y="15"/>
                    </a:lnTo>
                    <a:lnTo>
                      <a:pt x="317" y="1"/>
                    </a:lnTo>
                    <a:lnTo>
                      <a:pt x="314" y="1"/>
                    </a:lnTo>
                    <a:lnTo>
                      <a:pt x="307" y="0"/>
                    </a:lnTo>
                    <a:lnTo>
                      <a:pt x="301" y="0"/>
                    </a:lnTo>
                    <a:lnTo>
                      <a:pt x="286" y="0"/>
                    </a:lnTo>
                    <a:lnTo>
                      <a:pt x="271" y="2"/>
                    </a:lnTo>
                    <a:lnTo>
                      <a:pt x="256" y="3"/>
                    </a:lnTo>
                    <a:lnTo>
                      <a:pt x="241" y="6"/>
                    </a:lnTo>
                    <a:lnTo>
                      <a:pt x="226" y="9"/>
                    </a:lnTo>
                    <a:lnTo>
                      <a:pt x="212" y="14"/>
                    </a:lnTo>
                    <a:lnTo>
                      <a:pt x="198" y="18"/>
                    </a:lnTo>
                    <a:lnTo>
                      <a:pt x="184" y="23"/>
                    </a:lnTo>
                    <a:lnTo>
                      <a:pt x="171" y="30"/>
                    </a:lnTo>
                    <a:lnTo>
                      <a:pt x="158" y="36"/>
                    </a:lnTo>
                    <a:lnTo>
                      <a:pt x="145" y="44"/>
                    </a:lnTo>
                    <a:lnTo>
                      <a:pt x="132" y="51"/>
                    </a:lnTo>
                    <a:lnTo>
                      <a:pt x="120" y="60"/>
                    </a:lnTo>
                    <a:lnTo>
                      <a:pt x="110" y="68"/>
                    </a:lnTo>
                    <a:lnTo>
                      <a:pt x="99" y="78"/>
                    </a:lnTo>
                    <a:lnTo>
                      <a:pt x="88" y="88"/>
                    </a:lnTo>
                    <a:lnTo>
                      <a:pt x="79" y="98"/>
                    </a:lnTo>
                    <a:lnTo>
                      <a:pt x="69" y="109"/>
                    </a:lnTo>
                    <a:lnTo>
                      <a:pt x="59" y="121"/>
                    </a:lnTo>
                    <a:lnTo>
                      <a:pt x="52" y="133"/>
                    </a:lnTo>
                    <a:lnTo>
                      <a:pt x="43" y="145"/>
                    </a:lnTo>
                    <a:lnTo>
                      <a:pt x="37" y="157"/>
                    </a:lnTo>
                    <a:lnTo>
                      <a:pt x="29" y="170"/>
                    </a:lnTo>
                    <a:lnTo>
                      <a:pt x="24" y="184"/>
                    </a:lnTo>
                    <a:lnTo>
                      <a:pt x="19" y="197"/>
                    </a:lnTo>
                    <a:lnTo>
                      <a:pt x="13" y="211"/>
                    </a:lnTo>
                    <a:lnTo>
                      <a:pt x="9" y="226"/>
                    </a:lnTo>
                    <a:lnTo>
                      <a:pt x="6" y="240"/>
                    </a:lnTo>
                    <a:lnTo>
                      <a:pt x="4" y="255"/>
                    </a:lnTo>
                    <a:lnTo>
                      <a:pt x="1" y="270"/>
                    </a:lnTo>
                    <a:lnTo>
                      <a:pt x="0" y="285"/>
                    </a:lnTo>
                    <a:lnTo>
                      <a:pt x="0" y="301"/>
                    </a:lnTo>
                    <a:lnTo>
                      <a:pt x="0" y="316"/>
                    </a:lnTo>
                    <a:lnTo>
                      <a:pt x="1" y="331"/>
                    </a:lnTo>
                    <a:lnTo>
                      <a:pt x="4" y="346"/>
                    </a:lnTo>
                    <a:lnTo>
                      <a:pt x="6" y="361"/>
                    </a:lnTo>
                    <a:lnTo>
                      <a:pt x="9" y="376"/>
                    </a:lnTo>
                    <a:lnTo>
                      <a:pt x="13" y="390"/>
                    </a:lnTo>
                    <a:lnTo>
                      <a:pt x="19" y="404"/>
                    </a:lnTo>
                    <a:lnTo>
                      <a:pt x="24" y="418"/>
                    </a:lnTo>
                    <a:lnTo>
                      <a:pt x="29" y="431"/>
                    </a:lnTo>
                    <a:lnTo>
                      <a:pt x="37" y="444"/>
                    </a:lnTo>
                    <a:lnTo>
                      <a:pt x="43" y="457"/>
                    </a:lnTo>
                    <a:lnTo>
                      <a:pt x="52" y="470"/>
                    </a:lnTo>
                    <a:lnTo>
                      <a:pt x="59" y="481"/>
                    </a:lnTo>
                    <a:lnTo>
                      <a:pt x="69" y="492"/>
                    </a:lnTo>
                    <a:lnTo>
                      <a:pt x="79" y="503"/>
                    </a:lnTo>
                    <a:lnTo>
                      <a:pt x="88" y="514"/>
                    </a:lnTo>
                    <a:lnTo>
                      <a:pt x="99" y="523"/>
                    </a:lnTo>
                    <a:lnTo>
                      <a:pt x="110" y="533"/>
                    </a:lnTo>
                    <a:lnTo>
                      <a:pt x="120" y="543"/>
                    </a:lnTo>
                    <a:lnTo>
                      <a:pt x="132" y="550"/>
                    </a:lnTo>
                    <a:lnTo>
                      <a:pt x="145" y="559"/>
                    </a:lnTo>
                    <a:lnTo>
                      <a:pt x="158" y="566"/>
                    </a:lnTo>
                    <a:lnTo>
                      <a:pt x="171" y="573"/>
                    </a:lnTo>
                    <a:lnTo>
                      <a:pt x="184" y="578"/>
                    </a:lnTo>
                    <a:lnTo>
                      <a:pt x="198" y="583"/>
                    </a:lnTo>
                    <a:lnTo>
                      <a:pt x="212" y="589"/>
                    </a:lnTo>
                    <a:lnTo>
                      <a:pt x="226" y="593"/>
                    </a:lnTo>
                    <a:lnTo>
                      <a:pt x="241" y="596"/>
                    </a:lnTo>
                    <a:lnTo>
                      <a:pt x="256" y="598"/>
                    </a:lnTo>
                    <a:lnTo>
                      <a:pt x="271" y="600"/>
                    </a:lnTo>
                    <a:lnTo>
                      <a:pt x="286" y="602"/>
                    </a:lnTo>
                    <a:lnTo>
                      <a:pt x="301" y="602"/>
                    </a:lnTo>
                    <a:lnTo>
                      <a:pt x="317" y="602"/>
                    </a:lnTo>
                    <a:lnTo>
                      <a:pt x="332" y="600"/>
                    </a:lnTo>
                    <a:lnTo>
                      <a:pt x="347" y="598"/>
                    </a:lnTo>
                    <a:lnTo>
                      <a:pt x="362" y="596"/>
                    </a:lnTo>
                    <a:lnTo>
                      <a:pt x="376" y="593"/>
                    </a:lnTo>
                    <a:lnTo>
                      <a:pt x="391" y="589"/>
                    </a:lnTo>
                    <a:lnTo>
                      <a:pt x="405" y="583"/>
                    </a:lnTo>
                    <a:lnTo>
                      <a:pt x="419" y="578"/>
                    </a:lnTo>
                    <a:lnTo>
                      <a:pt x="431" y="573"/>
                    </a:lnTo>
                    <a:lnTo>
                      <a:pt x="444" y="565"/>
                    </a:lnTo>
                    <a:lnTo>
                      <a:pt x="457" y="559"/>
                    </a:lnTo>
                    <a:lnTo>
                      <a:pt x="469" y="550"/>
                    </a:lnTo>
                    <a:lnTo>
                      <a:pt x="481" y="543"/>
                    </a:lnTo>
                    <a:lnTo>
                      <a:pt x="493" y="533"/>
                    </a:lnTo>
                    <a:lnTo>
                      <a:pt x="503" y="523"/>
                    </a:lnTo>
                    <a:lnTo>
                      <a:pt x="514" y="514"/>
                    </a:lnTo>
                    <a:lnTo>
                      <a:pt x="524" y="503"/>
                    </a:lnTo>
                    <a:lnTo>
                      <a:pt x="533" y="492"/>
                    </a:lnTo>
                    <a:lnTo>
                      <a:pt x="542" y="481"/>
                    </a:lnTo>
                    <a:lnTo>
                      <a:pt x="551" y="470"/>
                    </a:lnTo>
                    <a:lnTo>
                      <a:pt x="558" y="457"/>
                    </a:lnTo>
                    <a:lnTo>
                      <a:pt x="566" y="444"/>
                    </a:lnTo>
                    <a:lnTo>
                      <a:pt x="572" y="431"/>
                    </a:lnTo>
                    <a:lnTo>
                      <a:pt x="578" y="418"/>
                    </a:lnTo>
                    <a:lnTo>
                      <a:pt x="584" y="404"/>
                    </a:lnTo>
                    <a:lnTo>
                      <a:pt x="588" y="390"/>
                    </a:lnTo>
                    <a:lnTo>
                      <a:pt x="592" y="376"/>
                    </a:lnTo>
                    <a:lnTo>
                      <a:pt x="596" y="361"/>
                    </a:lnTo>
                    <a:lnTo>
                      <a:pt x="599" y="346"/>
                    </a:lnTo>
                    <a:lnTo>
                      <a:pt x="601" y="331"/>
                    </a:lnTo>
                    <a:lnTo>
                      <a:pt x="602" y="316"/>
                    </a:lnTo>
                    <a:lnTo>
                      <a:pt x="602" y="301"/>
                    </a:lnTo>
                    <a:lnTo>
                      <a:pt x="602" y="295"/>
                    </a:lnTo>
                    <a:lnTo>
                      <a:pt x="601" y="288"/>
                    </a:lnTo>
                    <a:lnTo>
                      <a:pt x="601"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sp>
            <p:nvSpPr>
              <p:cNvPr id="94" name="Freeform 456"/>
              <p:cNvSpPr>
                <a:spLocks noEditPoints="1"/>
              </p:cNvSpPr>
              <p:nvPr/>
            </p:nvSpPr>
            <p:spPr bwMode="auto">
              <a:xfrm>
                <a:off x="2135188" y="1344613"/>
                <a:ext cx="176213" cy="177800"/>
              </a:xfrm>
              <a:custGeom>
                <a:avLst/>
                <a:gdLst>
                  <a:gd name="T0" fmla="*/ 312 w 557"/>
                  <a:gd name="T1" fmla="*/ 273 h 558"/>
                  <a:gd name="T2" fmla="*/ 341 w 557"/>
                  <a:gd name="T3" fmla="*/ 301 h 558"/>
                  <a:gd name="T4" fmla="*/ 348 w 557"/>
                  <a:gd name="T5" fmla="*/ 341 h 558"/>
                  <a:gd name="T6" fmla="*/ 333 w 557"/>
                  <a:gd name="T7" fmla="*/ 379 h 558"/>
                  <a:gd name="T8" fmla="*/ 300 w 557"/>
                  <a:gd name="T9" fmla="*/ 402 h 558"/>
                  <a:gd name="T10" fmla="*/ 258 w 557"/>
                  <a:gd name="T11" fmla="*/ 402 h 558"/>
                  <a:gd name="T12" fmla="*/ 224 w 557"/>
                  <a:gd name="T13" fmla="*/ 379 h 558"/>
                  <a:gd name="T14" fmla="*/ 209 w 557"/>
                  <a:gd name="T15" fmla="*/ 341 h 558"/>
                  <a:gd name="T16" fmla="*/ 214 w 557"/>
                  <a:gd name="T17" fmla="*/ 322 h 558"/>
                  <a:gd name="T18" fmla="*/ 231 w 557"/>
                  <a:gd name="T19" fmla="*/ 322 h 558"/>
                  <a:gd name="T20" fmla="*/ 239 w 557"/>
                  <a:gd name="T21" fmla="*/ 343 h 558"/>
                  <a:gd name="T22" fmla="*/ 271 w 557"/>
                  <a:gd name="T23" fmla="*/ 375 h 558"/>
                  <a:gd name="T24" fmla="*/ 312 w 557"/>
                  <a:gd name="T25" fmla="*/ 358 h 558"/>
                  <a:gd name="T26" fmla="*/ 312 w 557"/>
                  <a:gd name="T27" fmla="*/ 313 h 558"/>
                  <a:gd name="T28" fmla="*/ 271 w 557"/>
                  <a:gd name="T29" fmla="*/ 294 h 558"/>
                  <a:gd name="T30" fmla="*/ 233 w 557"/>
                  <a:gd name="T31" fmla="*/ 278 h 558"/>
                  <a:gd name="T32" fmla="*/ 211 w 557"/>
                  <a:gd name="T33" fmla="*/ 245 h 558"/>
                  <a:gd name="T34" fmla="*/ 211 w 557"/>
                  <a:gd name="T35" fmla="*/ 205 h 558"/>
                  <a:gd name="T36" fmla="*/ 252 w 557"/>
                  <a:gd name="T37" fmla="*/ 158 h 558"/>
                  <a:gd name="T38" fmla="*/ 268 w 557"/>
                  <a:gd name="T39" fmla="*/ 130 h 558"/>
                  <a:gd name="T40" fmla="*/ 285 w 557"/>
                  <a:gd name="T41" fmla="*/ 127 h 558"/>
                  <a:gd name="T42" fmla="*/ 294 w 557"/>
                  <a:gd name="T43" fmla="*/ 141 h 558"/>
                  <a:gd name="T44" fmla="*/ 340 w 557"/>
                  <a:gd name="T45" fmla="*/ 189 h 558"/>
                  <a:gd name="T46" fmla="*/ 346 w 557"/>
                  <a:gd name="T47" fmla="*/ 232 h 558"/>
                  <a:gd name="T48" fmla="*/ 331 w 557"/>
                  <a:gd name="T49" fmla="*/ 239 h 558"/>
                  <a:gd name="T50" fmla="*/ 319 w 557"/>
                  <a:gd name="T51" fmla="*/ 227 h 558"/>
                  <a:gd name="T52" fmla="*/ 301 w 557"/>
                  <a:gd name="T53" fmla="*/ 190 h 558"/>
                  <a:gd name="T54" fmla="*/ 256 w 557"/>
                  <a:gd name="T55" fmla="*/ 190 h 558"/>
                  <a:gd name="T56" fmla="*/ 239 w 557"/>
                  <a:gd name="T57" fmla="*/ 232 h 558"/>
                  <a:gd name="T58" fmla="*/ 271 w 557"/>
                  <a:gd name="T59" fmla="*/ 263 h 558"/>
                  <a:gd name="T60" fmla="*/ 267 w 557"/>
                  <a:gd name="T61" fmla="*/ 463 h 558"/>
                  <a:gd name="T62" fmla="*/ 251 w 557"/>
                  <a:gd name="T63" fmla="*/ 466 h 558"/>
                  <a:gd name="T64" fmla="*/ 241 w 557"/>
                  <a:gd name="T65" fmla="*/ 452 h 558"/>
                  <a:gd name="T66" fmla="*/ 247 w 557"/>
                  <a:gd name="T67" fmla="*/ 410 h 558"/>
                  <a:gd name="T68" fmla="*/ 265 w 557"/>
                  <a:gd name="T69" fmla="*/ 410 h 558"/>
                  <a:gd name="T70" fmla="*/ 271 w 557"/>
                  <a:gd name="T71" fmla="*/ 452 h 558"/>
                  <a:gd name="T72" fmla="*/ 209 w 557"/>
                  <a:gd name="T73" fmla="*/ 10 h 558"/>
                  <a:gd name="T74" fmla="*/ 135 w 557"/>
                  <a:gd name="T75" fmla="*/ 41 h 558"/>
                  <a:gd name="T76" fmla="*/ 73 w 557"/>
                  <a:gd name="T77" fmla="*/ 92 h 558"/>
                  <a:gd name="T78" fmla="*/ 28 w 557"/>
                  <a:gd name="T79" fmla="*/ 159 h 558"/>
                  <a:gd name="T80" fmla="*/ 3 w 557"/>
                  <a:gd name="T81" fmla="*/ 236 h 558"/>
                  <a:gd name="T82" fmla="*/ 3 w 557"/>
                  <a:gd name="T83" fmla="*/ 321 h 558"/>
                  <a:gd name="T84" fmla="*/ 28 w 557"/>
                  <a:gd name="T85" fmla="*/ 399 h 558"/>
                  <a:gd name="T86" fmla="*/ 73 w 557"/>
                  <a:gd name="T87" fmla="*/ 466 h 558"/>
                  <a:gd name="T88" fmla="*/ 135 w 557"/>
                  <a:gd name="T89" fmla="*/ 517 h 558"/>
                  <a:gd name="T90" fmla="*/ 209 w 557"/>
                  <a:gd name="T91" fmla="*/ 549 h 558"/>
                  <a:gd name="T92" fmla="*/ 292 w 557"/>
                  <a:gd name="T93" fmla="*/ 557 h 558"/>
                  <a:gd name="T94" fmla="*/ 374 w 557"/>
                  <a:gd name="T95" fmla="*/ 541 h 558"/>
                  <a:gd name="T96" fmla="*/ 445 w 557"/>
                  <a:gd name="T97" fmla="*/ 502 h 558"/>
                  <a:gd name="T98" fmla="*/ 502 w 557"/>
                  <a:gd name="T99" fmla="*/ 446 h 558"/>
                  <a:gd name="T100" fmla="*/ 540 w 557"/>
                  <a:gd name="T101" fmla="*/ 375 h 558"/>
                  <a:gd name="T102" fmla="*/ 556 w 557"/>
                  <a:gd name="T103" fmla="*/ 293 h 558"/>
                  <a:gd name="T104" fmla="*/ 549 w 557"/>
                  <a:gd name="T105" fmla="*/ 210 h 558"/>
                  <a:gd name="T106" fmla="*/ 517 w 557"/>
                  <a:gd name="T107" fmla="*/ 134 h 558"/>
                  <a:gd name="T108" fmla="*/ 466 w 557"/>
                  <a:gd name="T109" fmla="*/ 73 h 558"/>
                  <a:gd name="T110" fmla="*/ 400 w 557"/>
                  <a:gd name="T111" fmla="*/ 28 h 558"/>
                  <a:gd name="T112" fmla="*/ 321 w 557"/>
                  <a:gd name="T113" fmla="*/ 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7" h="558">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2"/>
                  </a:solidFill>
                </a:endParaRPr>
              </a:p>
            </p:txBody>
          </p:sp>
        </p:grpSp>
        <p:grpSp>
          <p:nvGrpSpPr>
            <p:cNvPr id="100" name="Group 99"/>
            <p:cNvGrpSpPr/>
            <p:nvPr/>
          </p:nvGrpSpPr>
          <p:grpSpPr>
            <a:xfrm>
              <a:off x="10724249" y="2383777"/>
              <a:ext cx="720931" cy="720931"/>
              <a:chOff x="6364274" y="-1651160"/>
              <a:chExt cx="529743" cy="529743"/>
            </a:xfrm>
          </p:grpSpPr>
          <p:sp>
            <p:nvSpPr>
              <p:cNvPr id="84" name="Oval 83"/>
              <p:cNvSpPr/>
              <p:nvPr/>
            </p:nvSpPr>
            <p:spPr>
              <a:xfrm>
                <a:off x="6364274" y="-1651160"/>
                <a:ext cx="529743" cy="529743"/>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2563"/>
              <p:cNvSpPr>
                <a:spLocks/>
              </p:cNvSpPr>
              <p:nvPr/>
            </p:nvSpPr>
            <p:spPr bwMode="auto">
              <a:xfrm>
                <a:off x="6487729" y="-1538574"/>
                <a:ext cx="285580" cy="285580"/>
              </a:xfrm>
              <a:custGeom>
                <a:avLst/>
                <a:gdLst>
                  <a:gd name="T0" fmla="*/ 778 w 901"/>
                  <a:gd name="T1" fmla="*/ 173 h 901"/>
                  <a:gd name="T2" fmla="*/ 751 w 901"/>
                  <a:gd name="T3" fmla="*/ 234 h 901"/>
                  <a:gd name="T4" fmla="*/ 691 w 901"/>
                  <a:gd name="T5" fmla="*/ 292 h 901"/>
                  <a:gd name="T6" fmla="*/ 610 w 901"/>
                  <a:gd name="T7" fmla="*/ 300 h 901"/>
                  <a:gd name="T8" fmla="*/ 553 w 901"/>
                  <a:gd name="T9" fmla="*/ 325 h 901"/>
                  <a:gd name="T10" fmla="*/ 544 w 901"/>
                  <a:gd name="T11" fmla="*/ 337 h 901"/>
                  <a:gd name="T12" fmla="*/ 566 w 901"/>
                  <a:gd name="T13" fmla="*/ 361 h 901"/>
                  <a:gd name="T14" fmla="*/ 596 w 901"/>
                  <a:gd name="T15" fmla="*/ 420 h 901"/>
                  <a:gd name="T16" fmla="*/ 644 w 901"/>
                  <a:gd name="T17" fmla="*/ 417 h 901"/>
                  <a:gd name="T18" fmla="*/ 650 w 901"/>
                  <a:gd name="T19" fmla="*/ 448 h 901"/>
                  <a:gd name="T20" fmla="*/ 601 w 901"/>
                  <a:gd name="T21" fmla="*/ 521 h 901"/>
                  <a:gd name="T22" fmla="*/ 565 w 901"/>
                  <a:gd name="T23" fmla="*/ 568 h 901"/>
                  <a:gd name="T24" fmla="*/ 587 w 901"/>
                  <a:gd name="T25" fmla="*/ 593 h 901"/>
                  <a:gd name="T26" fmla="*/ 588 w 901"/>
                  <a:gd name="T27" fmla="*/ 616 h 901"/>
                  <a:gd name="T28" fmla="*/ 531 w 901"/>
                  <a:gd name="T29" fmla="*/ 657 h 901"/>
                  <a:gd name="T30" fmla="*/ 517 w 901"/>
                  <a:gd name="T31" fmla="*/ 703 h 901"/>
                  <a:gd name="T32" fmla="*/ 467 w 901"/>
                  <a:gd name="T33" fmla="*/ 746 h 901"/>
                  <a:gd name="T34" fmla="*/ 409 w 901"/>
                  <a:gd name="T35" fmla="*/ 753 h 901"/>
                  <a:gd name="T36" fmla="*/ 369 w 901"/>
                  <a:gd name="T37" fmla="*/ 697 h 901"/>
                  <a:gd name="T38" fmla="*/ 362 w 901"/>
                  <a:gd name="T39" fmla="*/ 638 h 901"/>
                  <a:gd name="T40" fmla="*/ 373 w 901"/>
                  <a:gd name="T41" fmla="*/ 595 h 901"/>
                  <a:gd name="T42" fmla="*/ 336 w 901"/>
                  <a:gd name="T43" fmla="*/ 532 h 901"/>
                  <a:gd name="T44" fmla="*/ 309 w 901"/>
                  <a:gd name="T45" fmla="*/ 491 h 901"/>
                  <a:gd name="T46" fmla="*/ 244 w 901"/>
                  <a:gd name="T47" fmla="*/ 488 h 901"/>
                  <a:gd name="T48" fmla="*/ 185 w 901"/>
                  <a:gd name="T49" fmla="*/ 471 h 901"/>
                  <a:gd name="T50" fmla="*/ 167 w 901"/>
                  <a:gd name="T51" fmla="*/ 416 h 901"/>
                  <a:gd name="T52" fmla="*/ 175 w 901"/>
                  <a:gd name="T53" fmla="*/ 357 h 901"/>
                  <a:gd name="T54" fmla="*/ 211 w 901"/>
                  <a:gd name="T55" fmla="*/ 288 h 901"/>
                  <a:gd name="T56" fmla="*/ 253 w 901"/>
                  <a:gd name="T57" fmla="*/ 263 h 901"/>
                  <a:gd name="T58" fmla="*/ 325 w 901"/>
                  <a:gd name="T59" fmla="*/ 258 h 901"/>
                  <a:gd name="T60" fmla="*/ 353 w 901"/>
                  <a:gd name="T61" fmla="*/ 272 h 901"/>
                  <a:gd name="T62" fmla="*/ 381 w 901"/>
                  <a:gd name="T63" fmla="*/ 294 h 901"/>
                  <a:gd name="T64" fmla="*/ 473 w 901"/>
                  <a:gd name="T65" fmla="*/ 285 h 901"/>
                  <a:gd name="T66" fmla="*/ 510 w 901"/>
                  <a:gd name="T67" fmla="*/ 185 h 901"/>
                  <a:gd name="T68" fmla="*/ 492 w 901"/>
                  <a:gd name="T69" fmla="*/ 165 h 901"/>
                  <a:gd name="T70" fmla="*/ 455 w 901"/>
                  <a:gd name="T71" fmla="*/ 175 h 901"/>
                  <a:gd name="T72" fmla="*/ 425 w 901"/>
                  <a:gd name="T73" fmla="*/ 160 h 901"/>
                  <a:gd name="T74" fmla="*/ 413 w 901"/>
                  <a:gd name="T75" fmla="*/ 124 h 901"/>
                  <a:gd name="T76" fmla="*/ 430 w 901"/>
                  <a:gd name="T77" fmla="*/ 93 h 901"/>
                  <a:gd name="T78" fmla="*/ 510 w 901"/>
                  <a:gd name="T79" fmla="*/ 51 h 901"/>
                  <a:gd name="T80" fmla="*/ 608 w 901"/>
                  <a:gd name="T81" fmla="*/ 31 h 901"/>
                  <a:gd name="T82" fmla="*/ 514 w 901"/>
                  <a:gd name="T83" fmla="*/ 5 h 901"/>
                  <a:gd name="T84" fmla="*/ 382 w 901"/>
                  <a:gd name="T85" fmla="*/ 6 h 901"/>
                  <a:gd name="T86" fmla="*/ 255 w 901"/>
                  <a:gd name="T87" fmla="*/ 44 h 901"/>
                  <a:gd name="T88" fmla="*/ 147 w 901"/>
                  <a:gd name="T89" fmla="*/ 118 h 901"/>
                  <a:gd name="T90" fmla="*/ 65 w 901"/>
                  <a:gd name="T91" fmla="*/ 217 h 901"/>
                  <a:gd name="T92" fmla="*/ 14 w 901"/>
                  <a:gd name="T93" fmla="*/ 338 h 901"/>
                  <a:gd name="T94" fmla="*/ 1 w 901"/>
                  <a:gd name="T95" fmla="*/ 474 h 901"/>
                  <a:gd name="T96" fmla="*/ 27 w 901"/>
                  <a:gd name="T97" fmla="*/ 606 h 901"/>
                  <a:gd name="T98" fmla="*/ 90 w 901"/>
                  <a:gd name="T99" fmla="*/ 720 h 901"/>
                  <a:gd name="T100" fmla="*/ 182 w 901"/>
                  <a:gd name="T101" fmla="*/ 812 h 901"/>
                  <a:gd name="T102" fmla="*/ 296 w 901"/>
                  <a:gd name="T103" fmla="*/ 874 h 901"/>
                  <a:gd name="T104" fmla="*/ 427 w 901"/>
                  <a:gd name="T105" fmla="*/ 901 h 901"/>
                  <a:gd name="T106" fmla="*/ 563 w 901"/>
                  <a:gd name="T107" fmla="*/ 886 h 901"/>
                  <a:gd name="T108" fmla="*/ 684 w 901"/>
                  <a:gd name="T109" fmla="*/ 836 h 901"/>
                  <a:gd name="T110" fmla="*/ 784 w 901"/>
                  <a:gd name="T111" fmla="*/ 753 h 901"/>
                  <a:gd name="T112" fmla="*/ 857 w 901"/>
                  <a:gd name="T113" fmla="*/ 645 h 901"/>
                  <a:gd name="T114" fmla="*/ 896 w 901"/>
                  <a:gd name="T115" fmla="*/ 519 h 901"/>
                  <a:gd name="T116" fmla="*/ 896 w 901"/>
                  <a:gd name="T117" fmla="*/ 386 h 901"/>
                  <a:gd name="T118" fmla="*/ 860 w 901"/>
                  <a:gd name="T119" fmla="*/ 264 h 901"/>
                  <a:gd name="T120" fmla="*/ 794 w 901"/>
                  <a:gd name="T121" fmla="*/ 1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1" h="901">
                    <a:moveTo>
                      <a:pt x="781" y="144"/>
                    </a:moveTo>
                    <a:lnTo>
                      <a:pt x="781" y="148"/>
                    </a:lnTo>
                    <a:lnTo>
                      <a:pt x="781" y="150"/>
                    </a:lnTo>
                    <a:lnTo>
                      <a:pt x="781" y="158"/>
                    </a:lnTo>
                    <a:lnTo>
                      <a:pt x="779" y="165"/>
                    </a:lnTo>
                    <a:lnTo>
                      <a:pt x="778" y="173"/>
                    </a:lnTo>
                    <a:lnTo>
                      <a:pt x="775" y="183"/>
                    </a:lnTo>
                    <a:lnTo>
                      <a:pt x="772" y="192"/>
                    </a:lnTo>
                    <a:lnTo>
                      <a:pt x="768" y="203"/>
                    </a:lnTo>
                    <a:lnTo>
                      <a:pt x="763" y="213"/>
                    </a:lnTo>
                    <a:lnTo>
                      <a:pt x="757" y="224"/>
                    </a:lnTo>
                    <a:lnTo>
                      <a:pt x="751" y="234"/>
                    </a:lnTo>
                    <a:lnTo>
                      <a:pt x="744" y="245"/>
                    </a:lnTo>
                    <a:lnTo>
                      <a:pt x="735" y="255"/>
                    </a:lnTo>
                    <a:lnTo>
                      <a:pt x="725" y="264"/>
                    </a:lnTo>
                    <a:lnTo>
                      <a:pt x="716" y="274"/>
                    </a:lnTo>
                    <a:lnTo>
                      <a:pt x="703" y="283"/>
                    </a:lnTo>
                    <a:lnTo>
                      <a:pt x="691" y="292"/>
                    </a:lnTo>
                    <a:lnTo>
                      <a:pt x="678" y="300"/>
                    </a:lnTo>
                    <a:lnTo>
                      <a:pt x="664" y="296"/>
                    </a:lnTo>
                    <a:lnTo>
                      <a:pt x="650" y="295"/>
                    </a:lnTo>
                    <a:lnTo>
                      <a:pt x="636" y="295"/>
                    </a:lnTo>
                    <a:lnTo>
                      <a:pt x="622" y="297"/>
                    </a:lnTo>
                    <a:lnTo>
                      <a:pt x="610" y="300"/>
                    </a:lnTo>
                    <a:lnTo>
                      <a:pt x="598" y="303"/>
                    </a:lnTo>
                    <a:lnTo>
                      <a:pt x="587" y="306"/>
                    </a:lnTo>
                    <a:lnTo>
                      <a:pt x="576" y="311"/>
                    </a:lnTo>
                    <a:lnTo>
                      <a:pt x="567" y="315"/>
                    </a:lnTo>
                    <a:lnTo>
                      <a:pt x="559" y="321"/>
                    </a:lnTo>
                    <a:lnTo>
                      <a:pt x="553" y="325"/>
                    </a:lnTo>
                    <a:lnTo>
                      <a:pt x="547" y="328"/>
                    </a:lnTo>
                    <a:lnTo>
                      <a:pt x="544" y="332"/>
                    </a:lnTo>
                    <a:lnTo>
                      <a:pt x="543" y="335"/>
                    </a:lnTo>
                    <a:lnTo>
                      <a:pt x="543" y="336"/>
                    </a:lnTo>
                    <a:lnTo>
                      <a:pt x="543" y="336"/>
                    </a:lnTo>
                    <a:lnTo>
                      <a:pt x="544" y="337"/>
                    </a:lnTo>
                    <a:lnTo>
                      <a:pt x="545" y="337"/>
                    </a:lnTo>
                    <a:lnTo>
                      <a:pt x="548" y="338"/>
                    </a:lnTo>
                    <a:lnTo>
                      <a:pt x="553" y="340"/>
                    </a:lnTo>
                    <a:lnTo>
                      <a:pt x="556" y="344"/>
                    </a:lnTo>
                    <a:lnTo>
                      <a:pt x="559" y="349"/>
                    </a:lnTo>
                    <a:lnTo>
                      <a:pt x="566" y="361"/>
                    </a:lnTo>
                    <a:lnTo>
                      <a:pt x="571" y="375"/>
                    </a:lnTo>
                    <a:lnTo>
                      <a:pt x="580" y="401"/>
                    </a:lnTo>
                    <a:lnTo>
                      <a:pt x="583" y="413"/>
                    </a:lnTo>
                    <a:lnTo>
                      <a:pt x="587" y="416"/>
                    </a:lnTo>
                    <a:lnTo>
                      <a:pt x="591" y="419"/>
                    </a:lnTo>
                    <a:lnTo>
                      <a:pt x="596" y="420"/>
                    </a:lnTo>
                    <a:lnTo>
                      <a:pt x="600" y="421"/>
                    </a:lnTo>
                    <a:lnTo>
                      <a:pt x="610" y="421"/>
                    </a:lnTo>
                    <a:lnTo>
                      <a:pt x="619" y="420"/>
                    </a:lnTo>
                    <a:lnTo>
                      <a:pt x="634" y="415"/>
                    </a:lnTo>
                    <a:lnTo>
                      <a:pt x="640" y="413"/>
                    </a:lnTo>
                    <a:lnTo>
                      <a:pt x="644" y="417"/>
                    </a:lnTo>
                    <a:lnTo>
                      <a:pt x="647" y="422"/>
                    </a:lnTo>
                    <a:lnTo>
                      <a:pt x="650" y="427"/>
                    </a:lnTo>
                    <a:lnTo>
                      <a:pt x="651" y="432"/>
                    </a:lnTo>
                    <a:lnTo>
                      <a:pt x="651" y="437"/>
                    </a:lnTo>
                    <a:lnTo>
                      <a:pt x="651" y="443"/>
                    </a:lnTo>
                    <a:lnTo>
                      <a:pt x="650" y="448"/>
                    </a:lnTo>
                    <a:lnTo>
                      <a:pt x="648" y="454"/>
                    </a:lnTo>
                    <a:lnTo>
                      <a:pt x="643" y="465"/>
                    </a:lnTo>
                    <a:lnTo>
                      <a:pt x="636" y="477"/>
                    </a:lnTo>
                    <a:lnTo>
                      <a:pt x="629" y="488"/>
                    </a:lnTo>
                    <a:lnTo>
                      <a:pt x="620" y="499"/>
                    </a:lnTo>
                    <a:lnTo>
                      <a:pt x="601" y="521"/>
                    </a:lnTo>
                    <a:lnTo>
                      <a:pt x="582" y="540"/>
                    </a:lnTo>
                    <a:lnTo>
                      <a:pt x="576" y="547"/>
                    </a:lnTo>
                    <a:lnTo>
                      <a:pt x="569" y="554"/>
                    </a:lnTo>
                    <a:lnTo>
                      <a:pt x="566" y="559"/>
                    </a:lnTo>
                    <a:lnTo>
                      <a:pt x="565" y="564"/>
                    </a:lnTo>
                    <a:lnTo>
                      <a:pt x="565" y="568"/>
                    </a:lnTo>
                    <a:lnTo>
                      <a:pt x="566" y="572"/>
                    </a:lnTo>
                    <a:lnTo>
                      <a:pt x="568" y="574"/>
                    </a:lnTo>
                    <a:lnTo>
                      <a:pt x="571" y="577"/>
                    </a:lnTo>
                    <a:lnTo>
                      <a:pt x="578" y="584"/>
                    </a:lnTo>
                    <a:lnTo>
                      <a:pt x="585" y="589"/>
                    </a:lnTo>
                    <a:lnTo>
                      <a:pt x="587" y="593"/>
                    </a:lnTo>
                    <a:lnTo>
                      <a:pt x="590" y="596"/>
                    </a:lnTo>
                    <a:lnTo>
                      <a:pt x="591" y="599"/>
                    </a:lnTo>
                    <a:lnTo>
                      <a:pt x="592" y="602"/>
                    </a:lnTo>
                    <a:lnTo>
                      <a:pt x="592" y="607"/>
                    </a:lnTo>
                    <a:lnTo>
                      <a:pt x="590" y="611"/>
                    </a:lnTo>
                    <a:lnTo>
                      <a:pt x="588" y="616"/>
                    </a:lnTo>
                    <a:lnTo>
                      <a:pt x="583" y="621"/>
                    </a:lnTo>
                    <a:lnTo>
                      <a:pt x="572" y="631"/>
                    </a:lnTo>
                    <a:lnTo>
                      <a:pt x="563" y="639"/>
                    </a:lnTo>
                    <a:lnTo>
                      <a:pt x="553" y="645"/>
                    </a:lnTo>
                    <a:lnTo>
                      <a:pt x="544" y="651"/>
                    </a:lnTo>
                    <a:lnTo>
                      <a:pt x="531" y="657"/>
                    </a:lnTo>
                    <a:lnTo>
                      <a:pt x="526" y="659"/>
                    </a:lnTo>
                    <a:lnTo>
                      <a:pt x="526" y="667"/>
                    </a:lnTo>
                    <a:lnTo>
                      <a:pt x="525" y="676"/>
                    </a:lnTo>
                    <a:lnTo>
                      <a:pt x="524" y="683"/>
                    </a:lnTo>
                    <a:lnTo>
                      <a:pt x="522" y="690"/>
                    </a:lnTo>
                    <a:lnTo>
                      <a:pt x="517" y="703"/>
                    </a:lnTo>
                    <a:lnTo>
                      <a:pt x="511" y="714"/>
                    </a:lnTo>
                    <a:lnTo>
                      <a:pt x="504" y="722"/>
                    </a:lnTo>
                    <a:lnTo>
                      <a:pt x="495" y="730"/>
                    </a:lnTo>
                    <a:lnTo>
                      <a:pt x="487" y="737"/>
                    </a:lnTo>
                    <a:lnTo>
                      <a:pt x="477" y="742"/>
                    </a:lnTo>
                    <a:lnTo>
                      <a:pt x="467" y="746"/>
                    </a:lnTo>
                    <a:lnTo>
                      <a:pt x="457" y="749"/>
                    </a:lnTo>
                    <a:lnTo>
                      <a:pt x="447" y="751"/>
                    </a:lnTo>
                    <a:lnTo>
                      <a:pt x="438" y="752"/>
                    </a:lnTo>
                    <a:lnTo>
                      <a:pt x="423" y="753"/>
                    </a:lnTo>
                    <a:lnTo>
                      <a:pt x="413" y="753"/>
                    </a:lnTo>
                    <a:lnTo>
                      <a:pt x="409" y="753"/>
                    </a:lnTo>
                    <a:lnTo>
                      <a:pt x="405" y="750"/>
                    </a:lnTo>
                    <a:lnTo>
                      <a:pt x="401" y="747"/>
                    </a:lnTo>
                    <a:lnTo>
                      <a:pt x="396" y="741"/>
                    </a:lnTo>
                    <a:lnTo>
                      <a:pt x="386" y="729"/>
                    </a:lnTo>
                    <a:lnTo>
                      <a:pt x="378" y="714"/>
                    </a:lnTo>
                    <a:lnTo>
                      <a:pt x="369" y="697"/>
                    </a:lnTo>
                    <a:lnTo>
                      <a:pt x="362" y="682"/>
                    </a:lnTo>
                    <a:lnTo>
                      <a:pt x="358" y="668"/>
                    </a:lnTo>
                    <a:lnTo>
                      <a:pt x="356" y="659"/>
                    </a:lnTo>
                    <a:lnTo>
                      <a:pt x="357" y="652"/>
                    </a:lnTo>
                    <a:lnTo>
                      <a:pt x="359" y="645"/>
                    </a:lnTo>
                    <a:lnTo>
                      <a:pt x="362" y="638"/>
                    </a:lnTo>
                    <a:lnTo>
                      <a:pt x="365" y="631"/>
                    </a:lnTo>
                    <a:lnTo>
                      <a:pt x="369" y="623"/>
                    </a:lnTo>
                    <a:lnTo>
                      <a:pt x="372" y="617"/>
                    </a:lnTo>
                    <a:lnTo>
                      <a:pt x="374" y="609"/>
                    </a:lnTo>
                    <a:lnTo>
                      <a:pt x="375" y="602"/>
                    </a:lnTo>
                    <a:lnTo>
                      <a:pt x="373" y="595"/>
                    </a:lnTo>
                    <a:lnTo>
                      <a:pt x="369" y="586"/>
                    </a:lnTo>
                    <a:lnTo>
                      <a:pt x="363" y="576"/>
                    </a:lnTo>
                    <a:lnTo>
                      <a:pt x="356" y="567"/>
                    </a:lnTo>
                    <a:lnTo>
                      <a:pt x="342" y="552"/>
                    </a:lnTo>
                    <a:lnTo>
                      <a:pt x="337" y="545"/>
                    </a:lnTo>
                    <a:lnTo>
                      <a:pt x="336" y="532"/>
                    </a:lnTo>
                    <a:lnTo>
                      <a:pt x="335" y="521"/>
                    </a:lnTo>
                    <a:lnTo>
                      <a:pt x="331" y="512"/>
                    </a:lnTo>
                    <a:lnTo>
                      <a:pt x="327" y="504"/>
                    </a:lnTo>
                    <a:lnTo>
                      <a:pt x="323" y="499"/>
                    </a:lnTo>
                    <a:lnTo>
                      <a:pt x="316" y="495"/>
                    </a:lnTo>
                    <a:lnTo>
                      <a:pt x="309" y="491"/>
                    </a:lnTo>
                    <a:lnTo>
                      <a:pt x="302" y="489"/>
                    </a:lnTo>
                    <a:lnTo>
                      <a:pt x="293" y="487"/>
                    </a:lnTo>
                    <a:lnTo>
                      <a:pt x="284" y="487"/>
                    </a:lnTo>
                    <a:lnTo>
                      <a:pt x="275" y="487"/>
                    </a:lnTo>
                    <a:lnTo>
                      <a:pt x="265" y="487"/>
                    </a:lnTo>
                    <a:lnTo>
                      <a:pt x="244" y="488"/>
                    </a:lnTo>
                    <a:lnTo>
                      <a:pt x="223" y="489"/>
                    </a:lnTo>
                    <a:lnTo>
                      <a:pt x="214" y="488"/>
                    </a:lnTo>
                    <a:lnTo>
                      <a:pt x="205" y="486"/>
                    </a:lnTo>
                    <a:lnTo>
                      <a:pt x="197" y="481"/>
                    </a:lnTo>
                    <a:lnTo>
                      <a:pt x="190" y="477"/>
                    </a:lnTo>
                    <a:lnTo>
                      <a:pt x="185" y="471"/>
                    </a:lnTo>
                    <a:lnTo>
                      <a:pt x="180" y="465"/>
                    </a:lnTo>
                    <a:lnTo>
                      <a:pt x="177" y="458"/>
                    </a:lnTo>
                    <a:lnTo>
                      <a:pt x="174" y="450"/>
                    </a:lnTo>
                    <a:lnTo>
                      <a:pt x="169" y="437"/>
                    </a:lnTo>
                    <a:lnTo>
                      <a:pt x="167" y="425"/>
                    </a:lnTo>
                    <a:lnTo>
                      <a:pt x="167" y="416"/>
                    </a:lnTo>
                    <a:lnTo>
                      <a:pt x="166" y="413"/>
                    </a:lnTo>
                    <a:lnTo>
                      <a:pt x="167" y="408"/>
                    </a:lnTo>
                    <a:lnTo>
                      <a:pt x="168" y="392"/>
                    </a:lnTo>
                    <a:lnTo>
                      <a:pt x="169" y="381"/>
                    </a:lnTo>
                    <a:lnTo>
                      <a:pt x="172" y="370"/>
                    </a:lnTo>
                    <a:lnTo>
                      <a:pt x="175" y="357"/>
                    </a:lnTo>
                    <a:lnTo>
                      <a:pt x="178" y="344"/>
                    </a:lnTo>
                    <a:lnTo>
                      <a:pt x="184" y="330"/>
                    </a:lnTo>
                    <a:lnTo>
                      <a:pt x="189" y="317"/>
                    </a:lnTo>
                    <a:lnTo>
                      <a:pt x="197" y="305"/>
                    </a:lnTo>
                    <a:lnTo>
                      <a:pt x="207" y="293"/>
                    </a:lnTo>
                    <a:lnTo>
                      <a:pt x="211" y="288"/>
                    </a:lnTo>
                    <a:lnTo>
                      <a:pt x="218" y="282"/>
                    </a:lnTo>
                    <a:lnTo>
                      <a:pt x="223" y="278"/>
                    </a:lnTo>
                    <a:lnTo>
                      <a:pt x="230" y="273"/>
                    </a:lnTo>
                    <a:lnTo>
                      <a:pt x="237" y="270"/>
                    </a:lnTo>
                    <a:lnTo>
                      <a:pt x="244" y="267"/>
                    </a:lnTo>
                    <a:lnTo>
                      <a:pt x="253" y="263"/>
                    </a:lnTo>
                    <a:lnTo>
                      <a:pt x="261" y="261"/>
                    </a:lnTo>
                    <a:lnTo>
                      <a:pt x="277" y="259"/>
                    </a:lnTo>
                    <a:lnTo>
                      <a:pt x="293" y="257"/>
                    </a:lnTo>
                    <a:lnTo>
                      <a:pt x="305" y="256"/>
                    </a:lnTo>
                    <a:lnTo>
                      <a:pt x="316" y="257"/>
                    </a:lnTo>
                    <a:lnTo>
                      <a:pt x="325" y="258"/>
                    </a:lnTo>
                    <a:lnTo>
                      <a:pt x="332" y="259"/>
                    </a:lnTo>
                    <a:lnTo>
                      <a:pt x="339" y="261"/>
                    </a:lnTo>
                    <a:lnTo>
                      <a:pt x="345" y="263"/>
                    </a:lnTo>
                    <a:lnTo>
                      <a:pt x="348" y="267"/>
                    </a:lnTo>
                    <a:lnTo>
                      <a:pt x="351" y="269"/>
                    </a:lnTo>
                    <a:lnTo>
                      <a:pt x="353" y="272"/>
                    </a:lnTo>
                    <a:lnTo>
                      <a:pt x="354" y="274"/>
                    </a:lnTo>
                    <a:lnTo>
                      <a:pt x="356" y="279"/>
                    </a:lnTo>
                    <a:lnTo>
                      <a:pt x="356" y="280"/>
                    </a:lnTo>
                    <a:lnTo>
                      <a:pt x="363" y="286"/>
                    </a:lnTo>
                    <a:lnTo>
                      <a:pt x="372" y="291"/>
                    </a:lnTo>
                    <a:lnTo>
                      <a:pt x="381" y="294"/>
                    </a:lnTo>
                    <a:lnTo>
                      <a:pt x="390" y="296"/>
                    </a:lnTo>
                    <a:lnTo>
                      <a:pt x="401" y="297"/>
                    </a:lnTo>
                    <a:lnTo>
                      <a:pt x="411" y="297"/>
                    </a:lnTo>
                    <a:lnTo>
                      <a:pt x="421" y="296"/>
                    </a:lnTo>
                    <a:lnTo>
                      <a:pt x="432" y="294"/>
                    </a:lnTo>
                    <a:lnTo>
                      <a:pt x="473" y="285"/>
                    </a:lnTo>
                    <a:lnTo>
                      <a:pt x="507" y="280"/>
                    </a:lnTo>
                    <a:lnTo>
                      <a:pt x="510" y="260"/>
                    </a:lnTo>
                    <a:lnTo>
                      <a:pt x="512" y="216"/>
                    </a:lnTo>
                    <a:lnTo>
                      <a:pt x="512" y="205"/>
                    </a:lnTo>
                    <a:lnTo>
                      <a:pt x="511" y="194"/>
                    </a:lnTo>
                    <a:lnTo>
                      <a:pt x="510" y="185"/>
                    </a:lnTo>
                    <a:lnTo>
                      <a:pt x="507" y="176"/>
                    </a:lnTo>
                    <a:lnTo>
                      <a:pt x="504" y="170"/>
                    </a:lnTo>
                    <a:lnTo>
                      <a:pt x="500" y="166"/>
                    </a:lnTo>
                    <a:lnTo>
                      <a:pt x="498" y="165"/>
                    </a:lnTo>
                    <a:lnTo>
                      <a:pt x="495" y="165"/>
                    </a:lnTo>
                    <a:lnTo>
                      <a:pt x="492" y="165"/>
                    </a:lnTo>
                    <a:lnTo>
                      <a:pt x="489" y="166"/>
                    </a:lnTo>
                    <a:lnTo>
                      <a:pt x="481" y="170"/>
                    </a:lnTo>
                    <a:lnTo>
                      <a:pt x="474" y="172"/>
                    </a:lnTo>
                    <a:lnTo>
                      <a:pt x="468" y="174"/>
                    </a:lnTo>
                    <a:lnTo>
                      <a:pt x="461" y="175"/>
                    </a:lnTo>
                    <a:lnTo>
                      <a:pt x="455" y="175"/>
                    </a:lnTo>
                    <a:lnTo>
                      <a:pt x="449" y="174"/>
                    </a:lnTo>
                    <a:lnTo>
                      <a:pt x="444" y="173"/>
                    </a:lnTo>
                    <a:lnTo>
                      <a:pt x="438" y="171"/>
                    </a:lnTo>
                    <a:lnTo>
                      <a:pt x="433" y="168"/>
                    </a:lnTo>
                    <a:lnTo>
                      <a:pt x="428" y="164"/>
                    </a:lnTo>
                    <a:lnTo>
                      <a:pt x="425" y="160"/>
                    </a:lnTo>
                    <a:lnTo>
                      <a:pt x="421" y="155"/>
                    </a:lnTo>
                    <a:lnTo>
                      <a:pt x="418" y="150"/>
                    </a:lnTo>
                    <a:lnTo>
                      <a:pt x="416" y="143"/>
                    </a:lnTo>
                    <a:lnTo>
                      <a:pt x="414" y="137"/>
                    </a:lnTo>
                    <a:lnTo>
                      <a:pt x="413" y="129"/>
                    </a:lnTo>
                    <a:lnTo>
                      <a:pt x="413" y="124"/>
                    </a:lnTo>
                    <a:lnTo>
                      <a:pt x="414" y="118"/>
                    </a:lnTo>
                    <a:lnTo>
                      <a:pt x="415" y="112"/>
                    </a:lnTo>
                    <a:lnTo>
                      <a:pt x="418" y="108"/>
                    </a:lnTo>
                    <a:lnTo>
                      <a:pt x="422" y="103"/>
                    </a:lnTo>
                    <a:lnTo>
                      <a:pt x="425" y="98"/>
                    </a:lnTo>
                    <a:lnTo>
                      <a:pt x="430" y="93"/>
                    </a:lnTo>
                    <a:lnTo>
                      <a:pt x="436" y="88"/>
                    </a:lnTo>
                    <a:lnTo>
                      <a:pt x="448" y="79"/>
                    </a:lnTo>
                    <a:lnTo>
                      <a:pt x="462" y="72"/>
                    </a:lnTo>
                    <a:lnTo>
                      <a:pt x="477" y="64"/>
                    </a:lnTo>
                    <a:lnTo>
                      <a:pt x="493" y="57"/>
                    </a:lnTo>
                    <a:lnTo>
                      <a:pt x="510" y="51"/>
                    </a:lnTo>
                    <a:lnTo>
                      <a:pt x="526" y="45"/>
                    </a:lnTo>
                    <a:lnTo>
                      <a:pt x="543" y="41"/>
                    </a:lnTo>
                    <a:lnTo>
                      <a:pt x="558" y="38"/>
                    </a:lnTo>
                    <a:lnTo>
                      <a:pt x="583" y="32"/>
                    </a:lnTo>
                    <a:lnTo>
                      <a:pt x="601" y="30"/>
                    </a:lnTo>
                    <a:lnTo>
                      <a:pt x="608" y="31"/>
                    </a:lnTo>
                    <a:lnTo>
                      <a:pt x="614" y="31"/>
                    </a:lnTo>
                    <a:lnTo>
                      <a:pt x="594" y="24"/>
                    </a:lnTo>
                    <a:lnTo>
                      <a:pt x="575" y="18"/>
                    </a:lnTo>
                    <a:lnTo>
                      <a:pt x="555" y="12"/>
                    </a:lnTo>
                    <a:lnTo>
                      <a:pt x="535" y="8"/>
                    </a:lnTo>
                    <a:lnTo>
                      <a:pt x="514" y="5"/>
                    </a:lnTo>
                    <a:lnTo>
                      <a:pt x="493" y="2"/>
                    </a:lnTo>
                    <a:lnTo>
                      <a:pt x="472" y="1"/>
                    </a:lnTo>
                    <a:lnTo>
                      <a:pt x="450" y="0"/>
                    </a:lnTo>
                    <a:lnTo>
                      <a:pt x="427" y="1"/>
                    </a:lnTo>
                    <a:lnTo>
                      <a:pt x="405" y="2"/>
                    </a:lnTo>
                    <a:lnTo>
                      <a:pt x="382" y="6"/>
                    </a:lnTo>
                    <a:lnTo>
                      <a:pt x="360" y="9"/>
                    </a:lnTo>
                    <a:lnTo>
                      <a:pt x="338" y="15"/>
                    </a:lnTo>
                    <a:lnTo>
                      <a:pt x="317" y="21"/>
                    </a:lnTo>
                    <a:lnTo>
                      <a:pt x="296" y="28"/>
                    </a:lnTo>
                    <a:lnTo>
                      <a:pt x="275" y="35"/>
                    </a:lnTo>
                    <a:lnTo>
                      <a:pt x="255" y="44"/>
                    </a:lnTo>
                    <a:lnTo>
                      <a:pt x="236" y="55"/>
                    </a:lnTo>
                    <a:lnTo>
                      <a:pt x="217" y="65"/>
                    </a:lnTo>
                    <a:lnTo>
                      <a:pt x="199" y="77"/>
                    </a:lnTo>
                    <a:lnTo>
                      <a:pt x="182" y="89"/>
                    </a:lnTo>
                    <a:lnTo>
                      <a:pt x="164" y="104"/>
                    </a:lnTo>
                    <a:lnTo>
                      <a:pt x="147" y="118"/>
                    </a:lnTo>
                    <a:lnTo>
                      <a:pt x="132" y="132"/>
                    </a:lnTo>
                    <a:lnTo>
                      <a:pt x="118" y="148"/>
                    </a:lnTo>
                    <a:lnTo>
                      <a:pt x="103" y="164"/>
                    </a:lnTo>
                    <a:lnTo>
                      <a:pt x="90" y="182"/>
                    </a:lnTo>
                    <a:lnTo>
                      <a:pt x="77" y="199"/>
                    </a:lnTo>
                    <a:lnTo>
                      <a:pt x="65" y="217"/>
                    </a:lnTo>
                    <a:lnTo>
                      <a:pt x="55" y="236"/>
                    </a:lnTo>
                    <a:lnTo>
                      <a:pt x="45" y="256"/>
                    </a:lnTo>
                    <a:lnTo>
                      <a:pt x="35" y="275"/>
                    </a:lnTo>
                    <a:lnTo>
                      <a:pt x="27" y="296"/>
                    </a:lnTo>
                    <a:lnTo>
                      <a:pt x="21" y="317"/>
                    </a:lnTo>
                    <a:lnTo>
                      <a:pt x="14" y="338"/>
                    </a:lnTo>
                    <a:lnTo>
                      <a:pt x="9" y="360"/>
                    </a:lnTo>
                    <a:lnTo>
                      <a:pt x="5" y="382"/>
                    </a:lnTo>
                    <a:lnTo>
                      <a:pt x="2" y="404"/>
                    </a:lnTo>
                    <a:lnTo>
                      <a:pt x="1" y="427"/>
                    </a:lnTo>
                    <a:lnTo>
                      <a:pt x="0" y="450"/>
                    </a:lnTo>
                    <a:lnTo>
                      <a:pt x="1" y="474"/>
                    </a:lnTo>
                    <a:lnTo>
                      <a:pt x="2" y="497"/>
                    </a:lnTo>
                    <a:lnTo>
                      <a:pt x="5" y="519"/>
                    </a:lnTo>
                    <a:lnTo>
                      <a:pt x="10" y="542"/>
                    </a:lnTo>
                    <a:lnTo>
                      <a:pt x="14" y="563"/>
                    </a:lnTo>
                    <a:lnTo>
                      <a:pt x="21" y="585"/>
                    </a:lnTo>
                    <a:lnTo>
                      <a:pt x="27" y="606"/>
                    </a:lnTo>
                    <a:lnTo>
                      <a:pt x="35" y="626"/>
                    </a:lnTo>
                    <a:lnTo>
                      <a:pt x="45" y="645"/>
                    </a:lnTo>
                    <a:lnTo>
                      <a:pt x="55" y="665"/>
                    </a:lnTo>
                    <a:lnTo>
                      <a:pt x="65" y="684"/>
                    </a:lnTo>
                    <a:lnTo>
                      <a:pt x="77" y="703"/>
                    </a:lnTo>
                    <a:lnTo>
                      <a:pt x="90" y="720"/>
                    </a:lnTo>
                    <a:lnTo>
                      <a:pt x="103" y="737"/>
                    </a:lnTo>
                    <a:lnTo>
                      <a:pt x="118" y="753"/>
                    </a:lnTo>
                    <a:lnTo>
                      <a:pt x="132" y="769"/>
                    </a:lnTo>
                    <a:lnTo>
                      <a:pt x="147" y="784"/>
                    </a:lnTo>
                    <a:lnTo>
                      <a:pt x="164" y="798"/>
                    </a:lnTo>
                    <a:lnTo>
                      <a:pt x="182" y="812"/>
                    </a:lnTo>
                    <a:lnTo>
                      <a:pt x="199" y="824"/>
                    </a:lnTo>
                    <a:lnTo>
                      <a:pt x="217" y="836"/>
                    </a:lnTo>
                    <a:lnTo>
                      <a:pt x="236" y="847"/>
                    </a:lnTo>
                    <a:lnTo>
                      <a:pt x="255" y="857"/>
                    </a:lnTo>
                    <a:lnTo>
                      <a:pt x="275" y="866"/>
                    </a:lnTo>
                    <a:lnTo>
                      <a:pt x="296" y="874"/>
                    </a:lnTo>
                    <a:lnTo>
                      <a:pt x="317" y="881"/>
                    </a:lnTo>
                    <a:lnTo>
                      <a:pt x="338" y="886"/>
                    </a:lnTo>
                    <a:lnTo>
                      <a:pt x="360" y="892"/>
                    </a:lnTo>
                    <a:lnTo>
                      <a:pt x="382" y="896"/>
                    </a:lnTo>
                    <a:lnTo>
                      <a:pt x="405" y="899"/>
                    </a:lnTo>
                    <a:lnTo>
                      <a:pt x="427" y="901"/>
                    </a:lnTo>
                    <a:lnTo>
                      <a:pt x="450" y="901"/>
                    </a:lnTo>
                    <a:lnTo>
                      <a:pt x="473" y="901"/>
                    </a:lnTo>
                    <a:lnTo>
                      <a:pt x="496" y="899"/>
                    </a:lnTo>
                    <a:lnTo>
                      <a:pt x="520" y="896"/>
                    </a:lnTo>
                    <a:lnTo>
                      <a:pt x="542" y="892"/>
                    </a:lnTo>
                    <a:lnTo>
                      <a:pt x="563" y="886"/>
                    </a:lnTo>
                    <a:lnTo>
                      <a:pt x="585" y="881"/>
                    </a:lnTo>
                    <a:lnTo>
                      <a:pt x="605" y="874"/>
                    </a:lnTo>
                    <a:lnTo>
                      <a:pt x="625" y="866"/>
                    </a:lnTo>
                    <a:lnTo>
                      <a:pt x="646" y="857"/>
                    </a:lnTo>
                    <a:lnTo>
                      <a:pt x="665" y="847"/>
                    </a:lnTo>
                    <a:lnTo>
                      <a:pt x="684" y="836"/>
                    </a:lnTo>
                    <a:lnTo>
                      <a:pt x="702" y="824"/>
                    </a:lnTo>
                    <a:lnTo>
                      <a:pt x="720" y="812"/>
                    </a:lnTo>
                    <a:lnTo>
                      <a:pt x="737" y="798"/>
                    </a:lnTo>
                    <a:lnTo>
                      <a:pt x="753" y="784"/>
                    </a:lnTo>
                    <a:lnTo>
                      <a:pt x="768" y="769"/>
                    </a:lnTo>
                    <a:lnTo>
                      <a:pt x="784" y="753"/>
                    </a:lnTo>
                    <a:lnTo>
                      <a:pt x="798" y="737"/>
                    </a:lnTo>
                    <a:lnTo>
                      <a:pt x="811" y="720"/>
                    </a:lnTo>
                    <a:lnTo>
                      <a:pt x="823" y="703"/>
                    </a:lnTo>
                    <a:lnTo>
                      <a:pt x="836" y="684"/>
                    </a:lnTo>
                    <a:lnTo>
                      <a:pt x="847" y="665"/>
                    </a:lnTo>
                    <a:lnTo>
                      <a:pt x="857" y="645"/>
                    </a:lnTo>
                    <a:lnTo>
                      <a:pt x="865" y="626"/>
                    </a:lnTo>
                    <a:lnTo>
                      <a:pt x="874" y="606"/>
                    </a:lnTo>
                    <a:lnTo>
                      <a:pt x="881" y="585"/>
                    </a:lnTo>
                    <a:lnTo>
                      <a:pt x="887" y="563"/>
                    </a:lnTo>
                    <a:lnTo>
                      <a:pt x="892" y="542"/>
                    </a:lnTo>
                    <a:lnTo>
                      <a:pt x="896" y="519"/>
                    </a:lnTo>
                    <a:lnTo>
                      <a:pt x="898" y="497"/>
                    </a:lnTo>
                    <a:lnTo>
                      <a:pt x="901" y="474"/>
                    </a:lnTo>
                    <a:lnTo>
                      <a:pt x="901" y="450"/>
                    </a:lnTo>
                    <a:lnTo>
                      <a:pt x="901" y="428"/>
                    </a:lnTo>
                    <a:lnTo>
                      <a:pt x="899" y="406"/>
                    </a:lnTo>
                    <a:lnTo>
                      <a:pt x="896" y="386"/>
                    </a:lnTo>
                    <a:lnTo>
                      <a:pt x="893" y="365"/>
                    </a:lnTo>
                    <a:lnTo>
                      <a:pt x="888" y="344"/>
                    </a:lnTo>
                    <a:lnTo>
                      <a:pt x="883" y="323"/>
                    </a:lnTo>
                    <a:lnTo>
                      <a:pt x="876" y="303"/>
                    </a:lnTo>
                    <a:lnTo>
                      <a:pt x="869" y="283"/>
                    </a:lnTo>
                    <a:lnTo>
                      <a:pt x="860" y="264"/>
                    </a:lnTo>
                    <a:lnTo>
                      <a:pt x="851" y="246"/>
                    </a:lnTo>
                    <a:lnTo>
                      <a:pt x="841" y="227"/>
                    </a:lnTo>
                    <a:lnTo>
                      <a:pt x="830" y="209"/>
                    </a:lnTo>
                    <a:lnTo>
                      <a:pt x="819" y="192"/>
                    </a:lnTo>
                    <a:lnTo>
                      <a:pt x="807" y="175"/>
                    </a:lnTo>
                    <a:lnTo>
                      <a:pt x="794" y="160"/>
                    </a:lnTo>
                    <a:lnTo>
                      <a:pt x="781" y="144"/>
                    </a:lnTo>
                    <a:lnTo>
                      <a:pt x="781" y="14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07" name="Rectangle 106"/>
            <p:cNvSpPr/>
            <p:nvPr/>
          </p:nvSpPr>
          <p:spPr>
            <a:xfrm>
              <a:off x="1195688" y="5385960"/>
              <a:ext cx="2143099" cy="623119"/>
            </a:xfrm>
            <a:prstGeom prst="rect">
              <a:avLst/>
            </a:prstGeom>
          </p:spPr>
          <p:txBody>
            <a:bodyPr wrap="square" lIns="0" tIns="45720" rIns="0" bIns="45720" anchor="t">
              <a:spAutoFit/>
            </a:bodyPr>
            <a:lstStyle/>
            <a:p>
              <a:pPr>
                <a:lnSpc>
                  <a:spcPct val="130000"/>
                </a:lnSpc>
              </a:pPr>
              <a:r>
                <a:rPr lang="en-US" sz="1400">
                  <a:solidFill>
                    <a:schemeClr val="tx1">
                      <a:lumMod val="75000"/>
                      <a:lumOff val="25000"/>
                    </a:schemeClr>
                  </a:solidFill>
                  <a:latin typeface="Segoe UI Light"/>
                  <a:cs typeface="Segoe UI Light"/>
                </a:rPr>
                <a:t>Join datasets, engineer synthetic features</a:t>
              </a:r>
              <a:endParaRPr lang="en-US" sz="140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08" name="TextBox 107"/>
            <p:cNvSpPr txBox="1"/>
            <p:nvPr/>
          </p:nvSpPr>
          <p:spPr>
            <a:xfrm>
              <a:off x="1195688" y="5140453"/>
              <a:ext cx="1660113" cy="246221"/>
            </a:xfrm>
            <a:prstGeom prst="rect">
              <a:avLst/>
            </a:prstGeom>
            <a:noFill/>
            <a:ln>
              <a:noFill/>
            </a:ln>
          </p:spPr>
          <p:txBody>
            <a:bodyPr wrap="square" lIns="0" tIns="0" rIns="0" bIns="0" rtlCol="0" anchor="t">
              <a:spAutoFit/>
            </a:bodyPr>
            <a:lstStyle/>
            <a:p>
              <a:r>
                <a:rPr lang="en-ID" sz="1600" b="1">
                  <a:solidFill>
                    <a:schemeClr val="accent2"/>
                  </a:solidFill>
                  <a:latin typeface="Segoe UI"/>
                  <a:cs typeface="Segoe UI"/>
                </a:rPr>
                <a:t>Data Wrangling</a:t>
              </a:r>
              <a:endParaRPr lang="en-US">
                <a:solidFill>
                  <a:schemeClr val="accent2"/>
                </a:solidFill>
              </a:endParaRPr>
            </a:p>
          </p:txBody>
        </p:sp>
        <p:sp>
          <p:nvSpPr>
            <p:cNvPr id="109" name="Freeform 3436"/>
            <p:cNvSpPr>
              <a:spLocks/>
            </p:cNvSpPr>
            <p:nvPr/>
          </p:nvSpPr>
          <p:spPr bwMode="auto">
            <a:xfrm>
              <a:off x="746821" y="5084963"/>
              <a:ext cx="284595" cy="284595"/>
            </a:xfrm>
            <a:custGeom>
              <a:avLst/>
              <a:gdLst>
                <a:gd name="T0" fmla="*/ 679 w 721"/>
                <a:gd name="T1" fmla="*/ 565 h 721"/>
                <a:gd name="T2" fmla="*/ 655 w 721"/>
                <a:gd name="T3" fmla="*/ 545 h 721"/>
                <a:gd name="T4" fmla="*/ 623 w 721"/>
                <a:gd name="T5" fmla="*/ 526 h 721"/>
                <a:gd name="T6" fmla="*/ 534 w 721"/>
                <a:gd name="T7" fmla="*/ 490 h 721"/>
                <a:gd name="T8" fmla="*/ 479 w 721"/>
                <a:gd name="T9" fmla="*/ 469 h 721"/>
                <a:gd name="T10" fmla="*/ 456 w 721"/>
                <a:gd name="T11" fmla="*/ 383 h 721"/>
                <a:gd name="T12" fmla="*/ 483 w 721"/>
                <a:gd name="T13" fmla="*/ 339 h 721"/>
                <a:gd name="T14" fmla="*/ 493 w 721"/>
                <a:gd name="T15" fmla="*/ 290 h 721"/>
                <a:gd name="T16" fmla="*/ 506 w 721"/>
                <a:gd name="T17" fmla="*/ 271 h 721"/>
                <a:gd name="T18" fmla="*/ 511 w 721"/>
                <a:gd name="T19" fmla="*/ 246 h 721"/>
                <a:gd name="T20" fmla="*/ 507 w 721"/>
                <a:gd name="T21" fmla="*/ 222 h 721"/>
                <a:gd name="T22" fmla="*/ 496 w 721"/>
                <a:gd name="T23" fmla="*/ 202 h 721"/>
                <a:gd name="T24" fmla="*/ 509 w 721"/>
                <a:gd name="T25" fmla="*/ 167 h 721"/>
                <a:gd name="T26" fmla="*/ 525 w 721"/>
                <a:gd name="T27" fmla="*/ 102 h 721"/>
                <a:gd name="T28" fmla="*/ 522 w 721"/>
                <a:gd name="T29" fmla="*/ 59 h 721"/>
                <a:gd name="T30" fmla="*/ 506 w 721"/>
                <a:gd name="T31" fmla="*/ 38 h 721"/>
                <a:gd name="T32" fmla="*/ 483 w 721"/>
                <a:gd name="T33" fmla="*/ 21 h 721"/>
                <a:gd name="T34" fmla="*/ 452 w 721"/>
                <a:gd name="T35" fmla="*/ 9 h 721"/>
                <a:gd name="T36" fmla="*/ 406 w 721"/>
                <a:gd name="T37" fmla="*/ 2 h 721"/>
                <a:gd name="T38" fmla="*/ 346 w 721"/>
                <a:gd name="T39" fmla="*/ 3 h 721"/>
                <a:gd name="T40" fmla="*/ 294 w 721"/>
                <a:gd name="T41" fmla="*/ 16 h 721"/>
                <a:gd name="T42" fmla="*/ 269 w 721"/>
                <a:gd name="T43" fmla="*/ 32 h 721"/>
                <a:gd name="T44" fmla="*/ 248 w 721"/>
                <a:gd name="T45" fmla="*/ 46 h 721"/>
                <a:gd name="T46" fmla="*/ 227 w 721"/>
                <a:gd name="T47" fmla="*/ 57 h 721"/>
                <a:gd name="T48" fmla="*/ 216 w 721"/>
                <a:gd name="T49" fmla="*/ 72 h 721"/>
                <a:gd name="T50" fmla="*/ 208 w 721"/>
                <a:gd name="T51" fmla="*/ 95 h 721"/>
                <a:gd name="T52" fmla="*/ 211 w 721"/>
                <a:gd name="T53" fmla="*/ 148 h 721"/>
                <a:gd name="T54" fmla="*/ 224 w 721"/>
                <a:gd name="T55" fmla="*/ 195 h 721"/>
                <a:gd name="T56" fmla="*/ 220 w 721"/>
                <a:gd name="T57" fmla="*/ 207 h 721"/>
                <a:gd name="T58" fmla="*/ 211 w 721"/>
                <a:gd name="T59" fmla="*/ 229 h 721"/>
                <a:gd name="T60" fmla="*/ 211 w 721"/>
                <a:gd name="T61" fmla="*/ 255 h 721"/>
                <a:gd name="T62" fmla="*/ 218 w 721"/>
                <a:gd name="T63" fmla="*/ 280 h 721"/>
                <a:gd name="T64" fmla="*/ 229 w 721"/>
                <a:gd name="T65" fmla="*/ 308 h 721"/>
                <a:gd name="T66" fmla="*/ 243 w 721"/>
                <a:gd name="T67" fmla="*/ 348 h 721"/>
                <a:gd name="T68" fmla="*/ 260 w 721"/>
                <a:gd name="T69" fmla="*/ 373 h 721"/>
                <a:gd name="T70" fmla="*/ 253 w 721"/>
                <a:gd name="T71" fmla="*/ 464 h 721"/>
                <a:gd name="T72" fmla="*/ 221 w 721"/>
                <a:gd name="T73" fmla="*/ 477 h 721"/>
                <a:gd name="T74" fmla="*/ 123 w 721"/>
                <a:gd name="T75" fmla="*/ 514 h 721"/>
                <a:gd name="T76" fmla="*/ 75 w 721"/>
                <a:gd name="T77" fmla="*/ 538 h 721"/>
                <a:gd name="T78" fmla="*/ 49 w 721"/>
                <a:gd name="T79" fmla="*/ 558 h 721"/>
                <a:gd name="T80" fmla="*/ 31 w 721"/>
                <a:gd name="T81" fmla="*/ 581 h 721"/>
                <a:gd name="T82" fmla="*/ 8 w 721"/>
                <a:gd name="T83" fmla="*/ 648 h 721"/>
                <a:gd name="T84" fmla="*/ 0 w 721"/>
                <a:gd name="T85" fmla="*/ 709 h 721"/>
                <a:gd name="T86" fmla="*/ 8 w 721"/>
                <a:gd name="T87" fmla="*/ 719 h 721"/>
                <a:gd name="T88" fmla="*/ 714 w 721"/>
                <a:gd name="T89" fmla="*/ 719 h 721"/>
                <a:gd name="T90" fmla="*/ 721 w 721"/>
                <a:gd name="T91" fmla="*/ 709 h 721"/>
                <a:gd name="T92" fmla="*/ 713 w 721"/>
                <a:gd name="T93" fmla="*/ 648 h 721"/>
                <a:gd name="T94" fmla="*/ 690 w 721"/>
                <a:gd name="T95" fmla="*/ 58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1" h="721">
                  <a:moveTo>
                    <a:pt x="690" y="581"/>
                  </a:moveTo>
                  <a:lnTo>
                    <a:pt x="685" y="573"/>
                  </a:lnTo>
                  <a:lnTo>
                    <a:pt x="679" y="565"/>
                  </a:lnTo>
                  <a:lnTo>
                    <a:pt x="672" y="558"/>
                  </a:lnTo>
                  <a:lnTo>
                    <a:pt x="664" y="551"/>
                  </a:lnTo>
                  <a:lnTo>
                    <a:pt x="655" y="545"/>
                  </a:lnTo>
                  <a:lnTo>
                    <a:pt x="646" y="538"/>
                  </a:lnTo>
                  <a:lnTo>
                    <a:pt x="635" y="532"/>
                  </a:lnTo>
                  <a:lnTo>
                    <a:pt x="623" y="526"/>
                  </a:lnTo>
                  <a:lnTo>
                    <a:pt x="597" y="514"/>
                  </a:lnTo>
                  <a:lnTo>
                    <a:pt x="568" y="501"/>
                  </a:lnTo>
                  <a:lnTo>
                    <a:pt x="534" y="490"/>
                  </a:lnTo>
                  <a:lnTo>
                    <a:pt x="500" y="477"/>
                  </a:lnTo>
                  <a:lnTo>
                    <a:pt x="489" y="473"/>
                  </a:lnTo>
                  <a:lnTo>
                    <a:pt x="479" y="469"/>
                  </a:lnTo>
                  <a:lnTo>
                    <a:pt x="468" y="464"/>
                  </a:lnTo>
                  <a:lnTo>
                    <a:pt x="456" y="460"/>
                  </a:lnTo>
                  <a:lnTo>
                    <a:pt x="456" y="383"/>
                  </a:lnTo>
                  <a:lnTo>
                    <a:pt x="466" y="370"/>
                  </a:lnTo>
                  <a:lnTo>
                    <a:pt x="478" y="351"/>
                  </a:lnTo>
                  <a:lnTo>
                    <a:pt x="483" y="339"/>
                  </a:lnTo>
                  <a:lnTo>
                    <a:pt x="488" y="324"/>
                  </a:lnTo>
                  <a:lnTo>
                    <a:pt x="492" y="308"/>
                  </a:lnTo>
                  <a:lnTo>
                    <a:pt x="493" y="290"/>
                  </a:lnTo>
                  <a:lnTo>
                    <a:pt x="498" y="287"/>
                  </a:lnTo>
                  <a:lnTo>
                    <a:pt x="502" y="280"/>
                  </a:lnTo>
                  <a:lnTo>
                    <a:pt x="506" y="271"/>
                  </a:lnTo>
                  <a:lnTo>
                    <a:pt x="509" y="262"/>
                  </a:lnTo>
                  <a:lnTo>
                    <a:pt x="510" y="255"/>
                  </a:lnTo>
                  <a:lnTo>
                    <a:pt x="511" y="246"/>
                  </a:lnTo>
                  <a:lnTo>
                    <a:pt x="511" y="238"/>
                  </a:lnTo>
                  <a:lnTo>
                    <a:pt x="510" y="230"/>
                  </a:lnTo>
                  <a:lnTo>
                    <a:pt x="507" y="222"/>
                  </a:lnTo>
                  <a:lnTo>
                    <a:pt x="505" y="215"/>
                  </a:lnTo>
                  <a:lnTo>
                    <a:pt x="501" y="208"/>
                  </a:lnTo>
                  <a:lnTo>
                    <a:pt x="496" y="202"/>
                  </a:lnTo>
                  <a:lnTo>
                    <a:pt x="497" y="198"/>
                  </a:lnTo>
                  <a:lnTo>
                    <a:pt x="500" y="193"/>
                  </a:lnTo>
                  <a:lnTo>
                    <a:pt x="509" y="167"/>
                  </a:lnTo>
                  <a:lnTo>
                    <a:pt x="519" y="135"/>
                  </a:lnTo>
                  <a:lnTo>
                    <a:pt x="523" y="118"/>
                  </a:lnTo>
                  <a:lnTo>
                    <a:pt x="525" y="102"/>
                  </a:lnTo>
                  <a:lnTo>
                    <a:pt x="525" y="85"/>
                  </a:lnTo>
                  <a:lnTo>
                    <a:pt x="524" y="68"/>
                  </a:lnTo>
                  <a:lnTo>
                    <a:pt x="522" y="59"/>
                  </a:lnTo>
                  <a:lnTo>
                    <a:pt x="518" y="52"/>
                  </a:lnTo>
                  <a:lnTo>
                    <a:pt x="513" y="44"/>
                  </a:lnTo>
                  <a:lnTo>
                    <a:pt x="506" y="38"/>
                  </a:lnTo>
                  <a:lnTo>
                    <a:pt x="500" y="31"/>
                  </a:lnTo>
                  <a:lnTo>
                    <a:pt x="492" y="26"/>
                  </a:lnTo>
                  <a:lnTo>
                    <a:pt x="483" y="21"/>
                  </a:lnTo>
                  <a:lnTo>
                    <a:pt x="473" y="17"/>
                  </a:lnTo>
                  <a:lnTo>
                    <a:pt x="462" y="13"/>
                  </a:lnTo>
                  <a:lnTo>
                    <a:pt x="452" y="9"/>
                  </a:lnTo>
                  <a:lnTo>
                    <a:pt x="441" y="7"/>
                  </a:lnTo>
                  <a:lnTo>
                    <a:pt x="429" y="4"/>
                  </a:lnTo>
                  <a:lnTo>
                    <a:pt x="406" y="2"/>
                  </a:lnTo>
                  <a:lnTo>
                    <a:pt x="382" y="0"/>
                  </a:lnTo>
                  <a:lnTo>
                    <a:pt x="364" y="0"/>
                  </a:lnTo>
                  <a:lnTo>
                    <a:pt x="346" y="3"/>
                  </a:lnTo>
                  <a:lnTo>
                    <a:pt x="328" y="5"/>
                  </a:lnTo>
                  <a:lnTo>
                    <a:pt x="310" y="9"/>
                  </a:lnTo>
                  <a:lnTo>
                    <a:pt x="294" y="16"/>
                  </a:lnTo>
                  <a:lnTo>
                    <a:pt x="280" y="23"/>
                  </a:lnTo>
                  <a:lnTo>
                    <a:pt x="274" y="29"/>
                  </a:lnTo>
                  <a:lnTo>
                    <a:pt x="269" y="32"/>
                  </a:lnTo>
                  <a:lnTo>
                    <a:pt x="265" y="39"/>
                  </a:lnTo>
                  <a:lnTo>
                    <a:pt x="261" y="44"/>
                  </a:lnTo>
                  <a:lnTo>
                    <a:pt x="248" y="46"/>
                  </a:lnTo>
                  <a:lnTo>
                    <a:pt x="238" y="50"/>
                  </a:lnTo>
                  <a:lnTo>
                    <a:pt x="233" y="53"/>
                  </a:lnTo>
                  <a:lnTo>
                    <a:pt x="227" y="57"/>
                  </a:lnTo>
                  <a:lnTo>
                    <a:pt x="224" y="61"/>
                  </a:lnTo>
                  <a:lnTo>
                    <a:pt x="220" y="66"/>
                  </a:lnTo>
                  <a:lnTo>
                    <a:pt x="216" y="72"/>
                  </a:lnTo>
                  <a:lnTo>
                    <a:pt x="212" y="80"/>
                  </a:lnTo>
                  <a:lnTo>
                    <a:pt x="211" y="88"/>
                  </a:lnTo>
                  <a:lnTo>
                    <a:pt x="208" y="95"/>
                  </a:lnTo>
                  <a:lnTo>
                    <a:pt x="207" y="112"/>
                  </a:lnTo>
                  <a:lnTo>
                    <a:pt x="208" y="130"/>
                  </a:lnTo>
                  <a:lnTo>
                    <a:pt x="211" y="148"/>
                  </a:lnTo>
                  <a:lnTo>
                    <a:pt x="215" y="166"/>
                  </a:lnTo>
                  <a:lnTo>
                    <a:pt x="220" y="181"/>
                  </a:lnTo>
                  <a:lnTo>
                    <a:pt x="224" y="195"/>
                  </a:lnTo>
                  <a:lnTo>
                    <a:pt x="225" y="198"/>
                  </a:lnTo>
                  <a:lnTo>
                    <a:pt x="226" y="202"/>
                  </a:lnTo>
                  <a:lnTo>
                    <a:pt x="220" y="207"/>
                  </a:lnTo>
                  <a:lnTo>
                    <a:pt x="216" y="215"/>
                  </a:lnTo>
                  <a:lnTo>
                    <a:pt x="213" y="221"/>
                  </a:lnTo>
                  <a:lnTo>
                    <a:pt x="211" y="229"/>
                  </a:lnTo>
                  <a:lnTo>
                    <a:pt x="209" y="238"/>
                  </a:lnTo>
                  <a:lnTo>
                    <a:pt x="209" y="246"/>
                  </a:lnTo>
                  <a:lnTo>
                    <a:pt x="211" y="255"/>
                  </a:lnTo>
                  <a:lnTo>
                    <a:pt x="212" y="262"/>
                  </a:lnTo>
                  <a:lnTo>
                    <a:pt x="215" y="271"/>
                  </a:lnTo>
                  <a:lnTo>
                    <a:pt x="218" y="280"/>
                  </a:lnTo>
                  <a:lnTo>
                    <a:pt x="222" y="287"/>
                  </a:lnTo>
                  <a:lnTo>
                    <a:pt x="227" y="290"/>
                  </a:lnTo>
                  <a:lnTo>
                    <a:pt x="229" y="308"/>
                  </a:lnTo>
                  <a:lnTo>
                    <a:pt x="233" y="324"/>
                  </a:lnTo>
                  <a:lnTo>
                    <a:pt x="238" y="337"/>
                  </a:lnTo>
                  <a:lnTo>
                    <a:pt x="243" y="348"/>
                  </a:lnTo>
                  <a:lnTo>
                    <a:pt x="249" y="359"/>
                  </a:lnTo>
                  <a:lnTo>
                    <a:pt x="254" y="366"/>
                  </a:lnTo>
                  <a:lnTo>
                    <a:pt x="260" y="373"/>
                  </a:lnTo>
                  <a:lnTo>
                    <a:pt x="265" y="378"/>
                  </a:lnTo>
                  <a:lnTo>
                    <a:pt x="265" y="460"/>
                  </a:lnTo>
                  <a:lnTo>
                    <a:pt x="253" y="464"/>
                  </a:lnTo>
                  <a:lnTo>
                    <a:pt x="243" y="469"/>
                  </a:lnTo>
                  <a:lnTo>
                    <a:pt x="231" y="473"/>
                  </a:lnTo>
                  <a:lnTo>
                    <a:pt x="221" y="477"/>
                  </a:lnTo>
                  <a:lnTo>
                    <a:pt x="186" y="490"/>
                  </a:lnTo>
                  <a:lnTo>
                    <a:pt x="153" y="501"/>
                  </a:lnTo>
                  <a:lnTo>
                    <a:pt x="123" y="514"/>
                  </a:lnTo>
                  <a:lnTo>
                    <a:pt x="98" y="526"/>
                  </a:lnTo>
                  <a:lnTo>
                    <a:pt x="86" y="532"/>
                  </a:lnTo>
                  <a:lnTo>
                    <a:pt x="75" y="538"/>
                  </a:lnTo>
                  <a:lnTo>
                    <a:pt x="66" y="545"/>
                  </a:lnTo>
                  <a:lnTo>
                    <a:pt x="57" y="551"/>
                  </a:lnTo>
                  <a:lnTo>
                    <a:pt x="49" y="558"/>
                  </a:lnTo>
                  <a:lnTo>
                    <a:pt x="41" y="565"/>
                  </a:lnTo>
                  <a:lnTo>
                    <a:pt x="36" y="573"/>
                  </a:lnTo>
                  <a:lnTo>
                    <a:pt x="31" y="581"/>
                  </a:lnTo>
                  <a:lnTo>
                    <a:pt x="21" y="604"/>
                  </a:lnTo>
                  <a:lnTo>
                    <a:pt x="13" y="627"/>
                  </a:lnTo>
                  <a:lnTo>
                    <a:pt x="8" y="648"/>
                  </a:lnTo>
                  <a:lnTo>
                    <a:pt x="4" y="667"/>
                  </a:lnTo>
                  <a:lnTo>
                    <a:pt x="0" y="696"/>
                  </a:lnTo>
                  <a:lnTo>
                    <a:pt x="0" y="709"/>
                  </a:lnTo>
                  <a:lnTo>
                    <a:pt x="1" y="713"/>
                  </a:lnTo>
                  <a:lnTo>
                    <a:pt x="4" y="717"/>
                  </a:lnTo>
                  <a:lnTo>
                    <a:pt x="8" y="719"/>
                  </a:lnTo>
                  <a:lnTo>
                    <a:pt x="12" y="721"/>
                  </a:lnTo>
                  <a:lnTo>
                    <a:pt x="709" y="721"/>
                  </a:lnTo>
                  <a:lnTo>
                    <a:pt x="714" y="719"/>
                  </a:lnTo>
                  <a:lnTo>
                    <a:pt x="718" y="717"/>
                  </a:lnTo>
                  <a:lnTo>
                    <a:pt x="721" y="714"/>
                  </a:lnTo>
                  <a:lnTo>
                    <a:pt x="721" y="709"/>
                  </a:lnTo>
                  <a:lnTo>
                    <a:pt x="721" y="696"/>
                  </a:lnTo>
                  <a:lnTo>
                    <a:pt x="717" y="667"/>
                  </a:lnTo>
                  <a:lnTo>
                    <a:pt x="713" y="648"/>
                  </a:lnTo>
                  <a:lnTo>
                    <a:pt x="708" y="627"/>
                  </a:lnTo>
                  <a:lnTo>
                    <a:pt x="700" y="604"/>
                  </a:lnTo>
                  <a:lnTo>
                    <a:pt x="690" y="58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Rectangle 110"/>
            <p:cNvSpPr/>
            <p:nvPr/>
          </p:nvSpPr>
          <p:spPr>
            <a:xfrm>
              <a:off x="2180772" y="4362100"/>
              <a:ext cx="2143099" cy="733599"/>
            </a:xfrm>
            <a:prstGeom prst="rect">
              <a:avLst/>
            </a:prstGeom>
          </p:spPr>
          <p:txBody>
            <a:bodyPr wrap="square" lIns="0" tIns="45720" rIns="0" bIns="45720" anchor="t">
              <a:spAutoFit/>
            </a:bodyPr>
            <a:lstStyle/>
            <a:p>
              <a:pPr>
                <a:lnSpc>
                  <a:spcPct val="130000"/>
                </a:lnSpc>
              </a:pPr>
              <a:r>
                <a:rPr lang="en-US" sz="1100">
                  <a:solidFill>
                    <a:schemeClr val="tx1">
                      <a:lumMod val="75000"/>
                      <a:lumOff val="25000"/>
                    </a:schemeClr>
                  </a:solidFill>
                  <a:latin typeface="Segoe UI Light"/>
                  <a:cs typeface="Segoe UI Light"/>
                </a:rPr>
                <a:t>Use identified key predictors, experiment w/ LASSO elastic net for auto feature selection</a:t>
              </a:r>
              <a:endParaRPr lang="en-US" sz="1100">
                <a:solidFill>
                  <a:schemeClr val="tx1">
                    <a:lumMod val="75000"/>
                    <a:lumOff val="25000"/>
                  </a:schemeClr>
                </a:solidFill>
                <a:cs typeface="Calibri"/>
              </a:endParaRPr>
            </a:p>
          </p:txBody>
        </p:sp>
        <p:sp>
          <p:nvSpPr>
            <p:cNvPr id="112" name="TextBox 111"/>
            <p:cNvSpPr txBox="1"/>
            <p:nvPr/>
          </p:nvSpPr>
          <p:spPr>
            <a:xfrm>
              <a:off x="2180772" y="4116593"/>
              <a:ext cx="1910322" cy="246221"/>
            </a:xfrm>
            <a:prstGeom prst="rect">
              <a:avLst/>
            </a:prstGeom>
            <a:noFill/>
            <a:ln>
              <a:noFill/>
            </a:ln>
          </p:spPr>
          <p:txBody>
            <a:bodyPr wrap="square" lIns="0" tIns="0" rIns="0" bIns="0" rtlCol="0" anchor="t">
              <a:spAutoFit/>
            </a:bodyPr>
            <a:lstStyle/>
            <a:p>
              <a:r>
                <a:rPr lang="en-ID" sz="1600" b="1">
                  <a:solidFill>
                    <a:schemeClr val="accent2"/>
                  </a:solidFill>
                  <a:latin typeface="Segoe UI"/>
                  <a:cs typeface="Segoe UI"/>
                </a:rPr>
                <a:t>Feature Selection</a:t>
              </a:r>
              <a:endParaRPr lang="en-US">
                <a:solidFill>
                  <a:schemeClr val="accent2"/>
                </a:solidFill>
              </a:endParaRPr>
            </a:p>
          </p:txBody>
        </p:sp>
        <p:grpSp>
          <p:nvGrpSpPr>
            <p:cNvPr id="122" name="Group 121"/>
            <p:cNvGrpSpPr/>
            <p:nvPr/>
          </p:nvGrpSpPr>
          <p:grpSpPr>
            <a:xfrm>
              <a:off x="1671996" y="4024671"/>
              <a:ext cx="354108" cy="308862"/>
              <a:chOff x="9310688" y="1982788"/>
              <a:chExt cx="285750" cy="249238"/>
            </a:xfrm>
            <a:solidFill>
              <a:schemeClr val="accent2"/>
            </a:solidFill>
          </p:grpSpPr>
          <p:sp>
            <p:nvSpPr>
              <p:cNvPr id="123" name="Rectangle 4148"/>
              <p:cNvSpPr>
                <a:spLocks noChangeArrowheads="1"/>
              </p:cNvSpPr>
              <p:nvPr/>
            </p:nvSpPr>
            <p:spPr bwMode="auto">
              <a:xfrm>
                <a:off x="9424988" y="2135188"/>
                <a:ext cx="571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149"/>
              <p:cNvSpPr>
                <a:spLocks/>
              </p:cNvSpPr>
              <p:nvPr/>
            </p:nvSpPr>
            <p:spPr bwMode="auto">
              <a:xfrm>
                <a:off x="9329738" y="2163763"/>
                <a:ext cx="247650" cy="68263"/>
              </a:xfrm>
              <a:custGeom>
                <a:avLst/>
                <a:gdLst>
                  <a:gd name="T0" fmla="*/ 510 w 781"/>
                  <a:gd name="T1" fmla="*/ 15 h 211"/>
                  <a:gd name="T2" fmla="*/ 510 w 781"/>
                  <a:gd name="T3" fmla="*/ 19 h 211"/>
                  <a:gd name="T4" fmla="*/ 509 w 781"/>
                  <a:gd name="T5" fmla="*/ 22 h 211"/>
                  <a:gd name="T6" fmla="*/ 508 w 781"/>
                  <a:gd name="T7" fmla="*/ 24 h 211"/>
                  <a:gd name="T8" fmla="*/ 506 w 781"/>
                  <a:gd name="T9" fmla="*/ 26 h 211"/>
                  <a:gd name="T10" fmla="*/ 504 w 781"/>
                  <a:gd name="T11" fmla="*/ 28 h 211"/>
                  <a:gd name="T12" fmla="*/ 502 w 781"/>
                  <a:gd name="T13" fmla="*/ 29 h 211"/>
                  <a:gd name="T14" fmla="*/ 498 w 781"/>
                  <a:gd name="T15" fmla="*/ 30 h 211"/>
                  <a:gd name="T16" fmla="*/ 495 w 781"/>
                  <a:gd name="T17" fmla="*/ 30 h 211"/>
                  <a:gd name="T18" fmla="*/ 285 w 781"/>
                  <a:gd name="T19" fmla="*/ 30 h 211"/>
                  <a:gd name="T20" fmla="*/ 282 w 781"/>
                  <a:gd name="T21" fmla="*/ 30 h 211"/>
                  <a:gd name="T22" fmla="*/ 280 w 781"/>
                  <a:gd name="T23" fmla="*/ 29 h 211"/>
                  <a:gd name="T24" fmla="*/ 276 w 781"/>
                  <a:gd name="T25" fmla="*/ 28 h 211"/>
                  <a:gd name="T26" fmla="*/ 274 w 781"/>
                  <a:gd name="T27" fmla="*/ 26 h 211"/>
                  <a:gd name="T28" fmla="*/ 272 w 781"/>
                  <a:gd name="T29" fmla="*/ 24 h 211"/>
                  <a:gd name="T30" fmla="*/ 271 w 781"/>
                  <a:gd name="T31" fmla="*/ 22 h 211"/>
                  <a:gd name="T32" fmla="*/ 270 w 781"/>
                  <a:gd name="T33" fmla="*/ 19 h 211"/>
                  <a:gd name="T34" fmla="*/ 270 w 781"/>
                  <a:gd name="T35" fmla="*/ 15 h 211"/>
                  <a:gd name="T36" fmla="*/ 270 w 781"/>
                  <a:gd name="T37" fmla="*/ 0 h 211"/>
                  <a:gd name="T38" fmla="*/ 0 w 781"/>
                  <a:gd name="T39" fmla="*/ 0 h 211"/>
                  <a:gd name="T40" fmla="*/ 0 w 781"/>
                  <a:gd name="T41" fmla="*/ 196 h 211"/>
                  <a:gd name="T42" fmla="*/ 0 w 781"/>
                  <a:gd name="T43" fmla="*/ 199 h 211"/>
                  <a:gd name="T44" fmla="*/ 1 w 781"/>
                  <a:gd name="T45" fmla="*/ 202 h 211"/>
                  <a:gd name="T46" fmla="*/ 2 w 781"/>
                  <a:gd name="T47" fmla="*/ 204 h 211"/>
                  <a:gd name="T48" fmla="*/ 4 w 781"/>
                  <a:gd name="T49" fmla="*/ 206 h 211"/>
                  <a:gd name="T50" fmla="*/ 6 w 781"/>
                  <a:gd name="T51" fmla="*/ 208 h 211"/>
                  <a:gd name="T52" fmla="*/ 9 w 781"/>
                  <a:gd name="T53" fmla="*/ 209 h 211"/>
                  <a:gd name="T54" fmla="*/ 12 w 781"/>
                  <a:gd name="T55" fmla="*/ 210 h 211"/>
                  <a:gd name="T56" fmla="*/ 15 w 781"/>
                  <a:gd name="T57" fmla="*/ 211 h 211"/>
                  <a:gd name="T58" fmla="*/ 766 w 781"/>
                  <a:gd name="T59" fmla="*/ 211 h 211"/>
                  <a:gd name="T60" fmla="*/ 768 w 781"/>
                  <a:gd name="T61" fmla="*/ 210 h 211"/>
                  <a:gd name="T62" fmla="*/ 772 w 781"/>
                  <a:gd name="T63" fmla="*/ 209 h 211"/>
                  <a:gd name="T64" fmla="*/ 774 w 781"/>
                  <a:gd name="T65" fmla="*/ 208 h 211"/>
                  <a:gd name="T66" fmla="*/ 776 w 781"/>
                  <a:gd name="T67" fmla="*/ 206 h 211"/>
                  <a:gd name="T68" fmla="*/ 778 w 781"/>
                  <a:gd name="T69" fmla="*/ 204 h 211"/>
                  <a:gd name="T70" fmla="*/ 780 w 781"/>
                  <a:gd name="T71" fmla="*/ 202 h 211"/>
                  <a:gd name="T72" fmla="*/ 780 w 781"/>
                  <a:gd name="T73" fmla="*/ 199 h 211"/>
                  <a:gd name="T74" fmla="*/ 781 w 781"/>
                  <a:gd name="T75" fmla="*/ 196 h 211"/>
                  <a:gd name="T76" fmla="*/ 781 w 781"/>
                  <a:gd name="T77" fmla="*/ 0 h 211"/>
                  <a:gd name="T78" fmla="*/ 510 w 781"/>
                  <a:gd name="T79" fmla="*/ 0 h 211"/>
                  <a:gd name="T80" fmla="*/ 510 w 781"/>
                  <a:gd name="T81" fmla="*/ 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1" h="211">
                    <a:moveTo>
                      <a:pt x="510" y="15"/>
                    </a:moveTo>
                    <a:lnTo>
                      <a:pt x="510" y="19"/>
                    </a:lnTo>
                    <a:lnTo>
                      <a:pt x="509" y="22"/>
                    </a:lnTo>
                    <a:lnTo>
                      <a:pt x="508" y="24"/>
                    </a:lnTo>
                    <a:lnTo>
                      <a:pt x="506" y="26"/>
                    </a:lnTo>
                    <a:lnTo>
                      <a:pt x="504" y="28"/>
                    </a:lnTo>
                    <a:lnTo>
                      <a:pt x="502" y="29"/>
                    </a:lnTo>
                    <a:lnTo>
                      <a:pt x="498" y="30"/>
                    </a:lnTo>
                    <a:lnTo>
                      <a:pt x="495" y="30"/>
                    </a:lnTo>
                    <a:lnTo>
                      <a:pt x="285" y="30"/>
                    </a:lnTo>
                    <a:lnTo>
                      <a:pt x="282" y="30"/>
                    </a:lnTo>
                    <a:lnTo>
                      <a:pt x="280" y="29"/>
                    </a:lnTo>
                    <a:lnTo>
                      <a:pt x="276" y="28"/>
                    </a:lnTo>
                    <a:lnTo>
                      <a:pt x="274" y="26"/>
                    </a:lnTo>
                    <a:lnTo>
                      <a:pt x="272" y="24"/>
                    </a:lnTo>
                    <a:lnTo>
                      <a:pt x="271" y="22"/>
                    </a:lnTo>
                    <a:lnTo>
                      <a:pt x="270" y="19"/>
                    </a:lnTo>
                    <a:lnTo>
                      <a:pt x="270" y="15"/>
                    </a:lnTo>
                    <a:lnTo>
                      <a:pt x="270" y="0"/>
                    </a:lnTo>
                    <a:lnTo>
                      <a:pt x="0" y="0"/>
                    </a:lnTo>
                    <a:lnTo>
                      <a:pt x="0" y="196"/>
                    </a:lnTo>
                    <a:lnTo>
                      <a:pt x="0" y="199"/>
                    </a:lnTo>
                    <a:lnTo>
                      <a:pt x="1" y="202"/>
                    </a:lnTo>
                    <a:lnTo>
                      <a:pt x="2" y="204"/>
                    </a:lnTo>
                    <a:lnTo>
                      <a:pt x="4" y="206"/>
                    </a:lnTo>
                    <a:lnTo>
                      <a:pt x="6" y="208"/>
                    </a:lnTo>
                    <a:lnTo>
                      <a:pt x="9" y="209"/>
                    </a:lnTo>
                    <a:lnTo>
                      <a:pt x="12" y="210"/>
                    </a:lnTo>
                    <a:lnTo>
                      <a:pt x="15" y="211"/>
                    </a:lnTo>
                    <a:lnTo>
                      <a:pt x="766" y="211"/>
                    </a:lnTo>
                    <a:lnTo>
                      <a:pt x="768" y="210"/>
                    </a:lnTo>
                    <a:lnTo>
                      <a:pt x="772" y="209"/>
                    </a:lnTo>
                    <a:lnTo>
                      <a:pt x="774" y="208"/>
                    </a:lnTo>
                    <a:lnTo>
                      <a:pt x="776" y="206"/>
                    </a:lnTo>
                    <a:lnTo>
                      <a:pt x="778" y="204"/>
                    </a:lnTo>
                    <a:lnTo>
                      <a:pt x="780" y="202"/>
                    </a:lnTo>
                    <a:lnTo>
                      <a:pt x="780" y="199"/>
                    </a:lnTo>
                    <a:lnTo>
                      <a:pt x="781" y="196"/>
                    </a:lnTo>
                    <a:lnTo>
                      <a:pt x="781" y="0"/>
                    </a:lnTo>
                    <a:lnTo>
                      <a:pt x="510" y="0"/>
                    </a:lnTo>
                    <a:lnTo>
                      <a:pt x="51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150"/>
              <p:cNvSpPr>
                <a:spLocks noEditPoints="1"/>
              </p:cNvSpPr>
              <p:nvPr/>
            </p:nvSpPr>
            <p:spPr bwMode="auto">
              <a:xfrm>
                <a:off x="9310688" y="1982788"/>
                <a:ext cx="285750" cy="171450"/>
              </a:xfrm>
              <a:custGeom>
                <a:avLst/>
                <a:gdLst>
                  <a:gd name="T0" fmla="*/ 300 w 901"/>
                  <a:gd name="T1" fmla="*/ 135 h 540"/>
                  <a:gd name="T2" fmla="*/ 304 w 901"/>
                  <a:gd name="T3" fmla="*/ 104 h 540"/>
                  <a:gd name="T4" fmla="*/ 316 w 901"/>
                  <a:gd name="T5" fmla="*/ 76 h 540"/>
                  <a:gd name="T6" fmla="*/ 334 w 901"/>
                  <a:gd name="T7" fmla="*/ 54 h 540"/>
                  <a:gd name="T8" fmla="*/ 357 w 901"/>
                  <a:gd name="T9" fmla="*/ 38 h 540"/>
                  <a:gd name="T10" fmla="*/ 384 w 901"/>
                  <a:gd name="T11" fmla="*/ 30 h 540"/>
                  <a:gd name="T12" fmla="*/ 517 w 901"/>
                  <a:gd name="T13" fmla="*/ 30 h 540"/>
                  <a:gd name="T14" fmla="*/ 543 w 901"/>
                  <a:gd name="T15" fmla="*/ 38 h 540"/>
                  <a:gd name="T16" fmla="*/ 567 w 901"/>
                  <a:gd name="T17" fmla="*/ 54 h 540"/>
                  <a:gd name="T18" fmla="*/ 584 w 901"/>
                  <a:gd name="T19" fmla="*/ 76 h 540"/>
                  <a:gd name="T20" fmla="*/ 596 w 901"/>
                  <a:gd name="T21" fmla="*/ 104 h 540"/>
                  <a:gd name="T22" fmla="*/ 600 w 901"/>
                  <a:gd name="T23" fmla="*/ 135 h 540"/>
                  <a:gd name="T24" fmla="*/ 813 w 901"/>
                  <a:gd name="T25" fmla="*/ 150 h 540"/>
                  <a:gd name="T26" fmla="*/ 630 w 901"/>
                  <a:gd name="T27" fmla="*/ 135 h 540"/>
                  <a:gd name="T28" fmla="*/ 625 w 901"/>
                  <a:gd name="T29" fmla="*/ 94 h 540"/>
                  <a:gd name="T30" fmla="*/ 610 w 901"/>
                  <a:gd name="T31" fmla="*/ 59 h 540"/>
                  <a:gd name="T32" fmla="*/ 585 w 901"/>
                  <a:gd name="T33" fmla="*/ 30 h 540"/>
                  <a:gd name="T34" fmla="*/ 555 w 901"/>
                  <a:gd name="T35" fmla="*/ 11 h 540"/>
                  <a:gd name="T36" fmla="*/ 520 w 901"/>
                  <a:gd name="T37" fmla="*/ 0 h 540"/>
                  <a:gd name="T38" fmla="*/ 380 w 901"/>
                  <a:gd name="T39" fmla="*/ 0 h 540"/>
                  <a:gd name="T40" fmla="*/ 345 w 901"/>
                  <a:gd name="T41" fmla="*/ 11 h 540"/>
                  <a:gd name="T42" fmla="*/ 315 w 901"/>
                  <a:gd name="T43" fmla="*/ 30 h 540"/>
                  <a:gd name="T44" fmla="*/ 291 w 901"/>
                  <a:gd name="T45" fmla="*/ 59 h 540"/>
                  <a:gd name="T46" fmla="*/ 275 w 901"/>
                  <a:gd name="T47" fmla="*/ 94 h 540"/>
                  <a:gd name="T48" fmla="*/ 270 w 901"/>
                  <a:gd name="T49" fmla="*/ 135 h 540"/>
                  <a:gd name="T50" fmla="*/ 88 w 901"/>
                  <a:gd name="T51" fmla="*/ 150 h 540"/>
                  <a:gd name="T52" fmla="*/ 66 w 901"/>
                  <a:gd name="T53" fmla="*/ 160 h 540"/>
                  <a:gd name="T54" fmla="*/ 42 w 901"/>
                  <a:gd name="T55" fmla="*/ 176 h 540"/>
                  <a:gd name="T56" fmla="*/ 22 w 901"/>
                  <a:gd name="T57" fmla="*/ 195 h 540"/>
                  <a:gd name="T58" fmla="*/ 8 w 901"/>
                  <a:gd name="T59" fmla="*/ 217 h 540"/>
                  <a:gd name="T60" fmla="*/ 1 w 901"/>
                  <a:gd name="T61" fmla="*/ 240 h 540"/>
                  <a:gd name="T62" fmla="*/ 0 w 901"/>
                  <a:gd name="T63" fmla="*/ 540 h 540"/>
                  <a:gd name="T64" fmla="*/ 330 w 901"/>
                  <a:gd name="T65" fmla="*/ 540 h 540"/>
                  <a:gd name="T66" fmla="*/ 331 w 901"/>
                  <a:gd name="T67" fmla="*/ 460 h 540"/>
                  <a:gd name="T68" fmla="*/ 336 w 901"/>
                  <a:gd name="T69" fmla="*/ 453 h 540"/>
                  <a:gd name="T70" fmla="*/ 345 w 901"/>
                  <a:gd name="T71" fmla="*/ 450 h 540"/>
                  <a:gd name="T72" fmla="*/ 562 w 901"/>
                  <a:gd name="T73" fmla="*/ 451 h 540"/>
                  <a:gd name="T74" fmla="*/ 568 w 901"/>
                  <a:gd name="T75" fmla="*/ 457 h 540"/>
                  <a:gd name="T76" fmla="*/ 570 w 901"/>
                  <a:gd name="T77" fmla="*/ 465 h 540"/>
                  <a:gd name="T78" fmla="*/ 871 w 901"/>
                  <a:gd name="T79" fmla="*/ 540 h 540"/>
                  <a:gd name="T80" fmla="*/ 900 w 901"/>
                  <a:gd name="T81" fmla="*/ 249 h 540"/>
                  <a:gd name="T82" fmla="*/ 895 w 901"/>
                  <a:gd name="T83" fmla="*/ 224 h 540"/>
                  <a:gd name="T84" fmla="*/ 883 w 901"/>
                  <a:gd name="T85" fmla="*/ 202 h 540"/>
                  <a:gd name="T86" fmla="*/ 866 w 901"/>
                  <a:gd name="T87" fmla="*/ 181 h 540"/>
                  <a:gd name="T88" fmla="*/ 843 w 901"/>
                  <a:gd name="T89" fmla="*/ 164 h 540"/>
                  <a:gd name="T90" fmla="*/ 816 w 901"/>
                  <a:gd name="T91" fmla="*/ 15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Rectangle 114"/>
            <p:cNvSpPr/>
            <p:nvPr/>
          </p:nvSpPr>
          <p:spPr>
            <a:xfrm>
              <a:off x="3452954" y="3403404"/>
              <a:ext cx="2256830" cy="513539"/>
            </a:xfrm>
            <a:prstGeom prst="rect">
              <a:avLst/>
            </a:prstGeom>
          </p:spPr>
          <p:txBody>
            <a:bodyPr wrap="square" lIns="0" tIns="45720" rIns="0" bIns="45720" anchor="t">
              <a:spAutoFit/>
            </a:bodyPr>
            <a:lstStyle/>
            <a:p>
              <a:pPr>
                <a:lnSpc>
                  <a:spcPct val="130000"/>
                </a:lnSpc>
              </a:pPr>
              <a:r>
                <a:rPr lang="en-US" sz="1100">
                  <a:solidFill>
                    <a:schemeClr val="tx1">
                      <a:lumMod val="75000"/>
                      <a:lumOff val="25000"/>
                    </a:schemeClr>
                  </a:solidFill>
                  <a:latin typeface="Segoe UI Light"/>
                  <a:cs typeface="Segoe UI Light"/>
                </a:rPr>
                <a:t>Cross-Validate/Train using different models, select based on R</a:t>
              </a:r>
              <a:r>
                <a:rPr lang="en-US" sz="1100" baseline="30000">
                  <a:solidFill>
                    <a:schemeClr val="tx1">
                      <a:lumMod val="75000"/>
                      <a:lumOff val="25000"/>
                    </a:schemeClr>
                  </a:solidFill>
                  <a:latin typeface="Segoe UI Light"/>
                  <a:cs typeface="Segoe UI Light"/>
                </a:rPr>
                <a:t>2 </a:t>
              </a:r>
              <a:r>
                <a:rPr lang="en-US" sz="1100">
                  <a:solidFill>
                    <a:schemeClr val="tx1">
                      <a:lumMod val="75000"/>
                      <a:lumOff val="25000"/>
                    </a:schemeClr>
                  </a:solidFill>
                  <a:latin typeface="Segoe UI Light"/>
                  <a:cs typeface="Segoe UI Light"/>
                </a:rPr>
                <a:t>or MAE  </a:t>
              </a:r>
              <a:endParaRPr lang="en-US" sz="1100">
                <a:solidFill>
                  <a:schemeClr val="tx1">
                    <a:lumMod val="75000"/>
                    <a:lumOff val="25000"/>
                  </a:schemeClr>
                </a:solidFill>
                <a:cs typeface="Calibri"/>
              </a:endParaRPr>
            </a:p>
          </p:txBody>
        </p:sp>
        <p:sp>
          <p:nvSpPr>
            <p:cNvPr id="116" name="TextBox 115"/>
            <p:cNvSpPr txBox="1"/>
            <p:nvPr/>
          </p:nvSpPr>
          <p:spPr>
            <a:xfrm>
              <a:off x="3452954" y="3157897"/>
              <a:ext cx="1898949" cy="246221"/>
            </a:xfrm>
            <a:prstGeom prst="rect">
              <a:avLst/>
            </a:prstGeom>
            <a:noFill/>
            <a:ln>
              <a:noFill/>
            </a:ln>
          </p:spPr>
          <p:txBody>
            <a:bodyPr wrap="square" lIns="0" tIns="0" rIns="0" bIns="0" rtlCol="0" anchor="t">
              <a:spAutoFit/>
            </a:bodyPr>
            <a:lstStyle/>
            <a:p>
              <a:r>
                <a:rPr lang="en-ID" sz="1600" b="1">
                  <a:solidFill>
                    <a:schemeClr val="accent2"/>
                  </a:solidFill>
                  <a:latin typeface="Segoe UI"/>
                  <a:cs typeface="Segoe UI"/>
                </a:rPr>
                <a:t>Training/Validation</a:t>
              </a:r>
              <a:endParaRPr lang="en-US">
                <a:solidFill>
                  <a:schemeClr val="accent2"/>
                </a:solidFill>
              </a:endParaRPr>
            </a:p>
          </p:txBody>
        </p:sp>
        <p:grpSp>
          <p:nvGrpSpPr>
            <p:cNvPr id="126" name="Group 125"/>
            <p:cNvGrpSpPr/>
            <p:nvPr/>
          </p:nvGrpSpPr>
          <p:grpSpPr>
            <a:xfrm>
              <a:off x="3014061" y="3071059"/>
              <a:ext cx="324726" cy="324726"/>
              <a:chOff x="4319588" y="2492375"/>
              <a:chExt cx="287338" cy="287338"/>
            </a:xfrm>
            <a:solidFill>
              <a:schemeClr val="accent2"/>
            </a:solidFill>
          </p:grpSpPr>
          <p:sp>
            <p:nvSpPr>
              <p:cNvPr id="127" name="Freeform 372"/>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73"/>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9" name="Rectangle 118"/>
            <p:cNvSpPr/>
            <p:nvPr/>
          </p:nvSpPr>
          <p:spPr>
            <a:xfrm>
              <a:off x="4725149" y="2435278"/>
              <a:ext cx="2268203" cy="547266"/>
            </a:xfrm>
            <a:prstGeom prst="rect">
              <a:avLst/>
            </a:prstGeom>
          </p:spPr>
          <p:txBody>
            <a:bodyPr wrap="square" lIns="0" tIns="45720" rIns="0" bIns="45720" anchor="t">
              <a:spAutoFit/>
            </a:bodyPr>
            <a:lstStyle/>
            <a:p>
              <a:pPr>
                <a:lnSpc>
                  <a:spcPct val="130000"/>
                </a:lnSpc>
              </a:pPr>
              <a:r>
                <a:rPr lang="en-US" sz="1200">
                  <a:solidFill>
                    <a:schemeClr val="tx1">
                      <a:lumMod val="75000"/>
                      <a:lumOff val="25000"/>
                    </a:schemeClr>
                  </a:solidFill>
                  <a:latin typeface="Segoe UI Light"/>
                  <a:cs typeface="Segoe UI Light"/>
                </a:rPr>
                <a:t>Compute expected car crash count on test data using best model</a:t>
              </a:r>
            </a:p>
          </p:txBody>
        </p:sp>
        <p:sp>
          <p:nvSpPr>
            <p:cNvPr id="120" name="TextBox 119"/>
            <p:cNvSpPr txBox="1"/>
            <p:nvPr/>
          </p:nvSpPr>
          <p:spPr>
            <a:xfrm>
              <a:off x="4725149" y="2189771"/>
              <a:ext cx="1159696" cy="246221"/>
            </a:xfrm>
            <a:prstGeom prst="rect">
              <a:avLst/>
            </a:prstGeom>
            <a:noFill/>
            <a:ln>
              <a:noFill/>
            </a:ln>
          </p:spPr>
          <p:txBody>
            <a:bodyPr wrap="square" lIns="0" tIns="0" rIns="0" bIns="0" rtlCol="0" anchor="t">
              <a:spAutoFit/>
            </a:bodyPr>
            <a:lstStyle/>
            <a:p>
              <a:r>
                <a:rPr lang="en-ID" sz="1600" b="1">
                  <a:solidFill>
                    <a:schemeClr val="accent2"/>
                  </a:solidFill>
                  <a:latin typeface="Segoe UI"/>
                  <a:cs typeface="Segoe UI"/>
                </a:rPr>
                <a:t>Testing</a:t>
              </a:r>
              <a:endParaRPr lang="en-US" sz="1600" b="1">
                <a:solidFill>
                  <a:schemeClr val="accent2"/>
                </a:solidFill>
                <a:latin typeface="Segoe UI" panose="020B0502040204020203" pitchFamily="34" charset="0"/>
                <a:cs typeface="Segoe UI" panose="020B0502040204020203" pitchFamily="34" charset="0"/>
              </a:endParaRPr>
            </a:p>
          </p:txBody>
        </p:sp>
        <p:grpSp>
          <p:nvGrpSpPr>
            <p:cNvPr id="129" name="Group 128"/>
            <p:cNvGrpSpPr/>
            <p:nvPr/>
          </p:nvGrpSpPr>
          <p:grpSpPr>
            <a:xfrm>
              <a:off x="4250762" y="2095499"/>
              <a:ext cx="337904" cy="339779"/>
              <a:chOff x="2025650" y="1344613"/>
              <a:chExt cx="285751" cy="287337"/>
            </a:xfrm>
            <a:solidFill>
              <a:schemeClr val="accent2"/>
            </a:solidFill>
          </p:grpSpPr>
          <p:sp>
            <p:nvSpPr>
              <p:cNvPr id="130" name="Freeform 455"/>
              <p:cNvSpPr>
                <a:spLocks noEditPoints="1"/>
              </p:cNvSpPr>
              <p:nvPr/>
            </p:nvSpPr>
            <p:spPr bwMode="auto">
              <a:xfrm>
                <a:off x="2025650" y="1441450"/>
                <a:ext cx="190500" cy="190500"/>
              </a:xfrm>
              <a:custGeom>
                <a:avLst/>
                <a:gdLst>
                  <a:gd name="T0" fmla="*/ 337 w 602"/>
                  <a:gd name="T1" fmla="*/ 295 h 602"/>
                  <a:gd name="T2" fmla="*/ 367 w 602"/>
                  <a:gd name="T3" fmla="*/ 325 h 602"/>
                  <a:gd name="T4" fmla="*/ 376 w 602"/>
                  <a:gd name="T5" fmla="*/ 368 h 602"/>
                  <a:gd name="T6" fmla="*/ 363 w 602"/>
                  <a:gd name="T7" fmla="*/ 404 h 602"/>
                  <a:gd name="T8" fmla="*/ 322 w 602"/>
                  <a:gd name="T9" fmla="*/ 433 h 602"/>
                  <a:gd name="T10" fmla="*/ 311 w 602"/>
                  <a:gd name="T11" fmla="*/ 462 h 602"/>
                  <a:gd name="T12" fmla="*/ 295 w 602"/>
                  <a:gd name="T13" fmla="*/ 465 h 602"/>
                  <a:gd name="T14" fmla="*/ 286 w 602"/>
                  <a:gd name="T15" fmla="*/ 451 h 602"/>
                  <a:gd name="T16" fmla="*/ 251 w 602"/>
                  <a:gd name="T17" fmla="*/ 418 h 602"/>
                  <a:gd name="T18" fmla="*/ 229 w 602"/>
                  <a:gd name="T19" fmla="*/ 381 h 602"/>
                  <a:gd name="T20" fmla="*/ 229 w 602"/>
                  <a:gd name="T21" fmla="*/ 353 h 602"/>
                  <a:gd name="T22" fmla="*/ 244 w 602"/>
                  <a:gd name="T23" fmla="*/ 346 h 602"/>
                  <a:gd name="T24" fmla="*/ 256 w 602"/>
                  <a:gd name="T25" fmla="*/ 358 h 602"/>
                  <a:gd name="T26" fmla="*/ 276 w 602"/>
                  <a:gd name="T27" fmla="*/ 399 h 602"/>
                  <a:gd name="T28" fmla="*/ 326 w 602"/>
                  <a:gd name="T29" fmla="*/ 399 h 602"/>
                  <a:gd name="T30" fmla="*/ 346 w 602"/>
                  <a:gd name="T31" fmla="*/ 352 h 602"/>
                  <a:gd name="T32" fmla="*/ 310 w 602"/>
                  <a:gd name="T33" fmla="*/ 317 h 602"/>
                  <a:gd name="T34" fmla="*/ 265 w 602"/>
                  <a:gd name="T35" fmla="*/ 307 h 602"/>
                  <a:gd name="T36" fmla="*/ 235 w 602"/>
                  <a:gd name="T37" fmla="*/ 277 h 602"/>
                  <a:gd name="T38" fmla="*/ 226 w 602"/>
                  <a:gd name="T39" fmla="*/ 234 h 602"/>
                  <a:gd name="T40" fmla="*/ 240 w 602"/>
                  <a:gd name="T41" fmla="*/ 198 h 602"/>
                  <a:gd name="T42" fmla="*/ 279 w 602"/>
                  <a:gd name="T43" fmla="*/ 168 h 602"/>
                  <a:gd name="T44" fmla="*/ 290 w 602"/>
                  <a:gd name="T45" fmla="*/ 139 h 602"/>
                  <a:gd name="T46" fmla="*/ 307 w 602"/>
                  <a:gd name="T47" fmla="*/ 136 h 602"/>
                  <a:gd name="T48" fmla="*/ 316 w 602"/>
                  <a:gd name="T49" fmla="*/ 150 h 602"/>
                  <a:gd name="T50" fmla="*/ 350 w 602"/>
                  <a:gd name="T51" fmla="*/ 183 h 602"/>
                  <a:gd name="T52" fmla="*/ 374 w 602"/>
                  <a:gd name="T53" fmla="*/ 221 h 602"/>
                  <a:gd name="T54" fmla="*/ 374 w 602"/>
                  <a:gd name="T55" fmla="*/ 249 h 602"/>
                  <a:gd name="T56" fmla="*/ 359 w 602"/>
                  <a:gd name="T57" fmla="*/ 255 h 602"/>
                  <a:gd name="T58" fmla="*/ 347 w 602"/>
                  <a:gd name="T59" fmla="*/ 243 h 602"/>
                  <a:gd name="T60" fmla="*/ 326 w 602"/>
                  <a:gd name="T61" fmla="*/ 204 h 602"/>
                  <a:gd name="T62" fmla="*/ 276 w 602"/>
                  <a:gd name="T63" fmla="*/ 204 h 602"/>
                  <a:gd name="T64" fmla="*/ 257 w 602"/>
                  <a:gd name="T65" fmla="*/ 250 h 602"/>
                  <a:gd name="T66" fmla="*/ 292 w 602"/>
                  <a:gd name="T67" fmla="*/ 285 h 602"/>
                  <a:gd name="T68" fmla="*/ 546 w 602"/>
                  <a:gd name="T69" fmla="*/ 275 h 602"/>
                  <a:gd name="T70" fmla="*/ 470 w 602"/>
                  <a:gd name="T71" fmla="*/ 244 h 602"/>
                  <a:gd name="T72" fmla="*/ 407 w 602"/>
                  <a:gd name="T73" fmla="*/ 195 h 602"/>
                  <a:gd name="T74" fmla="*/ 357 w 602"/>
                  <a:gd name="T75" fmla="*/ 132 h 602"/>
                  <a:gd name="T76" fmla="*/ 326 w 602"/>
                  <a:gd name="T77" fmla="*/ 56 h 602"/>
                  <a:gd name="T78" fmla="*/ 307 w 602"/>
                  <a:gd name="T79" fmla="*/ 0 h 602"/>
                  <a:gd name="T80" fmla="*/ 226 w 602"/>
                  <a:gd name="T81" fmla="*/ 9 h 602"/>
                  <a:gd name="T82" fmla="*/ 145 w 602"/>
                  <a:gd name="T83" fmla="*/ 44 h 602"/>
                  <a:gd name="T84" fmla="*/ 79 w 602"/>
                  <a:gd name="T85" fmla="*/ 98 h 602"/>
                  <a:gd name="T86" fmla="*/ 29 w 602"/>
                  <a:gd name="T87" fmla="*/ 170 h 602"/>
                  <a:gd name="T88" fmla="*/ 4 w 602"/>
                  <a:gd name="T89" fmla="*/ 255 h 602"/>
                  <a:gd name="T90" fmla="*/ 4 w 602"/>
                  <a:gd name="T91" fmla="*/ 346 h 602"/>
                  <a:gd name="T92" fmla="*/ 29 w 602"/>
                  <a:gd name="T93" fmla="*/ 431 h 602"/>
                  <a:gd name="T94" fmla="*/ 79 w 602"/>
                  <a:gd name="T95" fmla="*/ 503 h 602"/>
                  <a:gd name="T96" fmla="*/ 145 w 602"/>
                  <a:gd name="T97" fmla="*/ 559 h 602"/>
                  <a:gd name="T98" fmla="*/ 226 w 602"/>
                  <a:gd name="T99" fmla="*/ 593 h 602"/>
                  <a:gd name="T100" fmla="*/ 317 w 602"/>
                  <a:gd name="T101" fmla="*/ 602 h 602"/>
                  <a:gd name="T102" fmla="*/ 405 w 602"/>
                  <a:gd name="T103" fmla="*/ 583 h 602"/>
                  <a:gd name="T104" fmla="*/ 481 w 602"/>
                  <a:gd name="T105" fmla="*/ 543 h 602"/>
                  <a:gd name="T106" fmla="*/ 542 w 602"/>
                  <a:gd name="T107" fmla="*/ 481 h 602"/>
                  <a:gd name="T108" fmla="*/ 584 w 602"/>
                  <a:gd name="T109" fmla="*/ 404 h 602"/>
                  <a:gd name="T110" fmla="*/ 602 w 602"/>
                  <a:gd name="T111" fmla="*/ 316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2" h="602">
                    <a:moveTo>
                      <a:pt x="301" y="286"/>
                    </a:moveTo>
                    <a:lnTo>
                      <a:pt x="309" y="286"/>
                    </a:lnTo>
                    <a:lnTo>
                      <a:pt x="316" y="287"/>
                    </a:lnTo>
                    <a:lnTo>
                      <a:pt x="323" y="289"/>
                    </a:lnTo>
                    <a:lnTo>
                      <a:pt x="331" y="292"/>
                    </a:lnTo>
                    <a:lnTo>
                      <a:pt x="337" y="295"/>
                    </a:lnTo>
                    <a:lnTo>
                      <a:pt x="344" y="299"/>
                    </a:lnTo>
                    <a:lnTo>
                      <a:pt x="349" y="303"/>
                    </a:lnTo>
                    <a:lnTo>
                      <a:pt x="354" y="308"/>
                    </a:lnTo>
                    <a:lnTo>
                      <a:pt x="359" y="313"/>
                    </a:lnTo>
                    <a:lnTo>
                      <a:pt x="364" y="319"/>
                    </a:lnTo>
                    <a:lnTo>
                      <a:pt x="367" y="325"/>
                    </a:lnTo>
                    <a:lnTo>
                      <a:pt x="370" y="332"/>
                    </a:lnTo>
                    <a:lnTo>
                      <a:pt x="373" y="339"/>
                    </a:lnTo>
                    <a:lnTo>
                      <a:pt x="375" y="346"/>
                    </a:lnTo>
                    <a:lnTo>
                      <a:pt x="376" y="354"/>
                    </a:lnTo>
                    <a:lnTo>
                      <a:pt x="377" y="361"/>
                    </a:lnTo>
                    <a:lnTo>
                      <a:pt x="376" y="368"/>
                    </a:lnTo>
                    <a:lnTo>
                      <a:pt x="375" y="374"/>
                    </a:lnTo>
                    <a:lnTo>
                      <a:pt x="374" y="381"/>
                    </a:lnTo>
                    <a:lnTo>
                      <a:pt x="371" y="387"/>
                    </a:lnTo>
                    <a:lnTo>
                      <a:pt x="369" y="393"/>
                    </a:lnTo>
                    <a:lnTo>
                      <a:pt x="366" y="399"/>
                    </a:lnTo>
                    <a:lnTo>
                      <a:pt x="363" y="404"/>
                    </a:lnTo>
                    <a:lnTo>
                      <a:pt x="359" y="410"/>
                    </a:lnTo>
                    <a:lnTo>
                      <a:pt x="350" y="418"/>
                    </a:lnTo>
                    <a:lnTo>
                      <a:pt x="340" y="426"/>
                    </a:lnTo>
                    <a:lnTo>
                      <a:pt x="334" y="429"/>
                    </a:lnTo>
                    <a:lnTo>
                      <a:pt x="329" y="431"/>
                    </a:lnTo>
                    <a:lnTo>
                      <a:pt x="322" y="433"/>
                    </a:lnTo>
                    <a:lnTo>
                      <a:pt x="316" y="435"/>
                    </a:lnTo>
                    <a:lnTo>
                      <a:pt x="316" y="451"/>
                    </a:lnTo>
                    <a:lnTo>
                      <a:pt x="316" y="455"/>
                    </a:lnTo>
                    <a:lnTo>
                      <a:pt x="315" y="457"/>
                    </a:lnTo>
                    <a:lnTo>
                      <a:pt x="314" y="460"/>
                    </a:lnTo>
                    <a:lnTo>
                      <a:pt x="311" y="462"/>
                    </a:lnTo>
                    <a:lnTo>
                      <a:pt x="309" y="464"/>
                    </a:lnTo>
                    <a:lnTo>
                      <a:pt x="307" y="465"/>
                    </a:lnTo>
                    <a:lnTo>
                      <a:pt x="304" y="466"/>
                    </a:lnTo>
                    <a:lnTo>
                      <a:pt x="301" y="466"/>
                    </a:lnTo>
                    <a:lnTo>
                      <a:pt x="298" y="466"/>
                    </a:lnTo>
                    <a:lnTo>
                      <a:pt x="295" y="465"/>
                    </a:lnTo>
                    <a:lnTo>
                      <a:pt x="293" y="464"/>
                    </a:lnTo>
                    <a:lnTo>
                      <a:pt x="290" y="462"/>
                    </a:lnTo>
                    <a:lnTo>
                      <a:pt x="289" y="460"/>
                    </a:lnTo>
                    <a:lnTo>
                      <a:pt x="287" y="458"/>
                    </a:lnTo>
                    <a:lnTo>
                      <a:pt x="287" y="455"/>
                    </a:lnTo>
                    <a:lnTo>
                      <a:pt x="286" y="451"/>
                    </a:lnTo>
                    <a:lnTo>
                      <a:pt x="286" y="435"/>
                    </a:lnTo>
                    <a:lnTo>
                      <a:pt x="279" y="433"/>
                    </a:lnTo>
                    <a:lnTo>
                      <a:pt x="274" y="431"/>
                    </a:lnTo>
                    <a:lnTo>
                      <a:pt x="267" y="429"/>
                    </a:lnTo>
                    <a:lnTo>
                      <a:pt x="262" y="426"/>
                    </a:lnTo>
                    <a:lnTo>
                      <a:pt x="251" y="418"/>
                    </a:lnTo>
                    <a:lnTo>
                      <a:pt x="243" y="410"/>
                    </a:lnTo>
                    <a:lnTo>
                      <a:pt x="240" y="404"/>
                    </a:lnTo>
                    <a:lnTo>
                      <a:pt x="235" y="399"/>
                    </a:lnTo>
                    <a:lnTo>
                      <a:pt x="233" y="393"/>
                    </a:lnTo>
                    <a:lnTo>
                      <a:pt x="230" y="387"/>
                    </a:lnTo>
                    <a:lnTo>
                      <a:pt x="229" y="381"/>
                    </a:lnTo>
                    <a:lnTo>
                      <a:pt x="227" y="374"/>
                    </a:lnTo>
                    <a:lnTo>
                      <a:pt x="226" y="368"/>
                    </a:lnTo>
                    <a:lnTo>
                      <a:pt x="226" y="361"/>
                    </a:lnTo>
                    <a:lnTo>
                      <a:pt x="226" y="358"/>
                    </a:lnTo>
                    <a:lnTo>
                      <a:pt x="227" y="355"/>
                    </a:lnTo>
                    <a:lnTo>
                      <a:pt x="229" y="353"/>
                    </a:lnTo>
                    <a:lnTo>
                      <a:pt x="230" y="351"/>
                    </a:lnTo>
                    <a:lnTo>
                      <a:pt x="232" y="348"/>
                    </a:lnTo>
                    <a:lnTo>
                      <a:pt x="235" y="347"/>
                    </a:lnTo>
                    <a:lnTo>
                      <a:pt x="237" y="346"/>
                    </a:lnTo>
                    <a:lnTo>
                      <a:pt x="241" y="346"/>
                    </a:lnTo>
                    <a:lnTo>
                      <a:pt x="244" y="346"/>
                    </a:lnTo>
                    <a:lnTo>
                      <a:pt x="247" y="347"/>
                    </a:lnTo>
                    <a:lnTo>
                      <a:pt x="249" y="348"/>
                    </a:lnTo>
                    <a:lnTo>
                      <a:pt x="251" y="351"/>
                    </a:lnTo>
                    <a:lnTo>
                      <a:pt x="253" y="353"/>
                    </a:lnTo>
                    <a:lnTo>
                      <a:pt x="255" y="355"/>
                    </a:lnTo>
                    <a:lnTo>
                      <a:pt x="256" y="358"/>
                    </a:lnTo>
                    <a:lnTo>
                      <a:pt x="256" y="361"/>
                    </a:lnTo>
                    <a:lnTo>
                      <a:pt x="257" y="370"/>
                    </a:lnTo>
                    <a:lnTo>
                      <a:pt x="260" y="378"/>
                    </a:lnTo>
                    <a:lnTo>
                      <a:pt x="263" y="386"/>
                    </a:lnTo>
                    <a:lnTo>
                      <a:pt x="270" y="393"/>
                    </a:lnTo>
                    <a:lnTo>
                      <a:pt x="276" y="399"/>
                    </a:lnTo>
                    <a:lnTo>
                      <a:pt x="283" y="403"/>
                    </a:lnTo>
                    <a:lnTo>
                      <a:pt x="292" y="405"/>
                    </a:lnTo>
                    <a:lnTo>
                      <a:pt x="301" y="406"/>
                    </a:lnTo>
                    <a:lnTo>
                      <a:pt x="310" y="405"/>
                    </a:lnTo>
                    <a:lnTo>
                      <a:pt x="319" y="403"/>
                    </a:lnTo>
                    <a:lnTo>
                      <a:pt x="326" y="399"/>
                    </a:lnTo>
                    <a:lnTo>
                      <a:pt x="333" y="393"/>
                    </a:lnTo>
                    <a:lnTo>
                      <a:pt x="338" y="386"/>
                    </a:lnTo>
                    <a:lnTo>
                      <a:pt x="342" y="378"/>
                    </a:lnTo>
                    <a:lnTo>
                      <a:pt x="346" y="370"/>
                    </a:lnTo>
                    <a:lnTo>
                      <a:pt x="346" y="361"/>
                    </a:lnTo>
                    <a:lnTo>
                      <a:pt x="346" y="352"/>
                    </a:lnTo>
                    <a:lnTo>
                      <a:pt x="342" y="344"/>
                    </a:lnTo>
                    <a:lnTo>
                      <a:pt x="338" y="336"/>
                    </a:lnTo>
                    <a:lnTo>
                      <a:pt x="333" y="329"/>
                    </a:lnTo>
                    <a:lnTo>
                      <a:pt x="326" y="324"/>
                    </a:lnTo>
                    <a:lnTo>
                      <a:pt x="319" y="319"/>
                    </a:lnTo>
                    <a:lnTo>
                      <a:pt x="310" y="317"/>
                    </a:lnTo>
                    <a:lnTo>
                      <a:pt x="301" y="316"/>
                    </a:lnTo>
                    <a:lnTo>
                      <a:pt x="293" y="315"/>
                    </a:lnTo>
                    <a:lnTo>
                      <a:pt x="286" y="314"/>
                    </a:lnTo>
                    <a:lnTo>
                      <a:pt x="278" y="313"/>
                    </a:lnTo>
                    <a:lnTo>
                      <a:pt x="272" y="310"/>
                    </a:lnTo>
                    <a:lnTo>
                      <a:pt x="265" y="307"/>
                    </a:lnTo>
                    <a:lnTo>
                      <a:pt x="259" y="303"/>
                    </a:lnTo>
                    <a:lnTo>
                      <a:pt x="253" y="299"/>
                    </a:lnTo>
                    <a:lnTo>
                      <a:pt x="248" y="294"/>
                    </a:lnTo>
                    <a:lnTo>
                      <a:pt x="243" y="288"/>
                    </a:lnTo>
                    <a:lnTo>
                      <a:pt x="238" y="283"/>
                    </a:lnTo>
                    <a:lnTo>
                      <a:pt x="235" y="277"/>
                    </a:lnTo>
                    <a:lnTo>
                      <a:pt x="232" y="270"/>
                    </a:lnTo>
                    <a:lnTo>
                      <a:pt x="229" y="263"/>
                    </a:lnTo>
                    <a:lnTo>
                      <a:pt x="228" y="256"/>
                    </a:lnTo>
                    <a:lnTo>
                      <a:pt x="227" y="249"/>
                    </a:lnTo>
                    <a:lnTo>
                      <a:pt x="226" y="241"/>
                    </a:lnTo>
                    <a:lnTo>
                      <a:pt x="226" y="234"/>
                    </a:lnTo>
                    <a:lnTo>
                      <a:pt x="227" y="227"/>
                    </a:lnTo>
                    <a:lnTo>
                      <a:pt x="229" y="221"/>
                    </a:lnTo>
                    <a:lnTo>
                      <a:pt x="230" y="214"/>
                    </a:lnTo>
                    <a:lnTo>
                      <a:pt x="233" y="209"/>
                    </a:lnTo>
                    <a:lnTo>
                      <a:pt x="235" y="204"/>
                    </a:lnTo>
                    <a:lnTo>
                      <a:pt x="240" y="198"/>
                    </a:lnTo>
                    <a:lnTo>
                      <a:pt x="243" y="193"/>
                    </a:lnTo>
                    <a:lnTo>
                      <a:pt x="251" y="184"/>
                    </a:lnTo>
                    <a:lnTo>
                      <a:pt x="262" y="177"/>
                    </a:lnTo>
                    <a:lnTo>
                      <a:pt x="267" y="174"/>
                    </a:lnTo>
                    <a:lnTo>
                      <a:pt x="274" y="170"/>
                    </a:lnTo>
                    <a:lnTo>
                      <a:pt x="279" y="168"/>
                    </a:lnTo>
                    <a:lnTo>
                      <a:pt x="286" y="167"/>
                    </a:lnTo>
                    <a:lnTo>
                      <a:pt x="286" y="150"/>
                    </a:lnTo>
                    <a:lnTo>
                      <a:pt x="287" y="148"/>
                    </a:lnTo>
                    <a:lnTo>
                      <a:pt x="287" y="145"/>
                    </a:lnTo>
                    <a:lnTo>
                      <a:pt x="289" y="142"/>
                    </a:lnTo>
                    <a:lnTo>
                      <a:pt x="290" y="139"/>
                    </a:lnTo>
                    <a:lnTo>
                      <a:pt x="293" y="138"/>
                    </a:lnTo>
                    <a:lnTo>
                      <a:pt x="295" y="136"/>
                    </a:lnTo>
                    <a:lnTo>
                      <a:pt x="298" y="136"/>
                    </a:lnTo>
                    <a:lnTo>
                      <a:pt x="301" y="135"/>
                    </a:lnTo>
                    <a:lnTo>
                      <a:pt x="304" y="136"/>
                    </a:lnTo>
                    <a:lnTo>
                      <a:pt x="307" y="136"/>
                    </a:lnTo>
                    <a:lnTo>
                      <a:pt x="309" y="138"/>
                    </a:lnTo>
                    <a:lnTo>
                      <a:pt x="311" y="139"/>
                    </a:lnTo>
                    <a:lnTo>
                      <a:pt x="314" y="142"/>
                    </a:lnTo>
                    <a:lnTo>
                      <a:pt x="315" y="145"/>
                    </a:lnTo>
                    <a:lnTo>
                      <a:pt x="316" y="148"/>
                    </a:lnTo>
                    <a:lnTo>
                      <a:pt x="316" y="150"/>
                    </a:lnTo>
                    <a:lnTo>
                      <a:pt x="316" y="167"/>
                    </a:lnTo>
                    <a:lnTo>
                      <a:pt x="322" y="168"/>
                    </a:lnTo>
                    <a:lnTo>
                      <a:pt x="329" y="170"/>
                    </a:lnTo>
                    <a:lnTo>
                      <a:pt x="334" y="174"/>
                    </a:lnTo>
                    <a:lnTo>
                      <a:pt x="340" y="177"/>
                    </a:lnTo>
                    <a:lnTo>
                      <a:pt x="350" y="183"/>
                    </a:lnTo>
                    <a:lnTo>
                      <a:pt x="359" y="193"/>
                    </a:lnTo>
                    <a:lnTo>
                      <a:pt x="363" y="198"/>
                    </a:lnTo>
                    <a:lnTo>
                      <a:pt x="366" y="204"/>
                    </a:lnTo>
                    <a:lnTo>
                      <a:pt x="369" y="209"/>
                    </a:lnTo>
                    <a:lnTo>
                      <a:pt x="371" y="214"/>
                    </a:lnTo>
                    <a:lnTo>
                      <a:pt x="374" y="221"/>
                    </a:lnTo>
                    <a:lnTo>
                      <a:pt x="375" y="227"/>
                    </a:lnTo>
                    <a:lnTo>
                      <a:pt x="376" y="234"/>
                    </a:lnTo>
                    <a:lnTo>
                      <a:pt x="377" y="241"/>
                    </a:lnTo>
                    <a:lnTo>
                      <a:pt x="376" y="243"/>
                    </a:lnTo>
                    <a:lnTo>
                      <a:pt x="375" y="247"/>
                    </a:lnTo>
                    <a:lnTo>
                      <a:pt x="374" y="249"/>
                    </a:lnTo>
                    <a:lnTo>
                      <a:pt x="371" y="252"/>
                    </a:lnTo>
                    <a:lnTo>
                      <a:pt x="369" y="253"/>
                    </a:lnTo>
                    <a:lnTo>
                      <a:pt x="367" y="255"/>
                    </a:lnTo>
                    <a:lnTo>
                      <a:pt x="364" y="255"/>
                    </a:lnTo>
                    <a:lnTo>
                      <a:pt x="361" y="256"/>
                    </a:lnTo>
                    <a:lnTo>
                      <a:pt x="359" y="255"/>
                    </a:lnTo>
                    <a:lnTo>
                      <a:pt x="355" y="255"/>
                    </a:lnTo>
                    <a:lnTo>
                      <a:pt x="353" y="253"/>
                    </a:lnTo>
                    <a:lnTo>
                      <a:pt x="351" y="252"/>
                    </a:lnTo>
                    <a:lnTo>
                      <a:pt x="349" y="249"/>
                    </a:lnTo>
                    <a:lnTo>
                      <a:pt x="348" y="247"/>
                    </a:lnTo>
                    <a:lnTo>
                      <a:pt x="347" y="243"/>
                    </a:lnTo>
                    <a:lnTo>
                      <a:pt x="346" y="241"/>
                    </a:lnTo>
                    <a:lnTo>
                      <a:pt x="346" y="231"/>
                    </a:lnTo>
                    <a:lnTo>
                      <a:pt x="342" y="223"/>
                    </a:lnTo>
                    <a:lnTo>
                      <a:pt x="338" y="215"/>
                    </a:lnTo>
                    <a:lnTo>
                      <a:pt x="333" y="209"/>
                    </a:lnTo>
                    <a:lnTo>
                      <a:pt x="326" y="204"/>
                    </a:lnTo>
                    <a:lnTo>
                      <a:pt x="319" y="199"/>
                    </a:lnTo>
                    <a:lnTo>
                      <a:pt x="310" y="196"/>
                    </a:lnTo>
                    <a:lnTo>
                      <a:pt x="301" y="195"/>
                    </a:lnTo>
                    <a:lnTo>
                      <a:pt x="292" y="196"/>
                    </a:lnTo>
                    <a:lnTo>
                      <a:pt x="283" y="199"/>
                    </a:lnTo>
                    <a:lnTo>
                      <a:pt x="276" y="204"/>
                    </a:lnTo>
                    <a:lnTo>
                      <a:pt x="270" y="209"/>
                    </a:lnTo>
                    <a:lnTo>
                      <a:pt x="263" y="215"/>
                    </a:lnTo>
                    <a:lnTo>
                      <a:pt x="260" y="223"/>
                    </a:lnTo>
                    <a:lnTo>
                      <a:pt x="257" y="231"/>
                    </a:lnTo>
                    <a:lnTo>
                      <a:pt x="256" y="241"/>
                    </a:lnTo>
                    <a:lnTo>
                      <a:pt x="257" y="250"/>
                    </a:lnTo>
                    <a:lnTo>
                      <a:pt x="260" y="258"/>
                    </a:lnTo>
                    <a:lnTo>
                      <a:pt x="263" y="266"/>
                    </a:lnTo>
                    <a:lnTo>
                      <a:pt x="270" y="272"/>
                    </a:lnTo>
                    <a:lnTo>
                      <a:pt x="276" y="278"/>
                    </a:lnTo>
                    <a:lnTo>
                      <a:pt x="283" y="282"/>
                    </a:lnTo>
                    <a:lnTo>
                      <a:pt x="292" y="285"/>
                    </a:lnTo>
                    <a:lnTo>
                      <a:pt x="301" y="286"/>
                    </a:lnTo>
                    <a:close/>
                    <a:moveTo>
                      <a:pt x="601" y="285"/>
                    </a:moveTo>
                    <a:lnTo>
                      <a:pt x="587" y="283"/>
                    </a:lnTo>
                    <a:lnTo>
                      <a:pt x="573" y="281"/>
                    </a:lnTo>
                    <a:lnTo>
                      <a:pt x="559" y="279"/>
                    </a:lnTo>
                    <a:lnTo>
                      <a:pt x="546" y="275"/>
                    </a:lnTo>
                    <a:lnTo>
                      <a:pt x="532" y="271"/>
                    </a:lnTo>
                    <a:lnTo>
                      <a:pt x="519" y="267"/>
                    </a:lnTo>
                    <a:lnTo>
                      <a:pt x="507" y="263"/>
                    </a:lnTo>
                    <a:lnTo>
                      <a:pt x="495" y="257"/>
                    </a:lnTo>
                    <a:lnTo>
                      <a:pt x="483" y="251"/>
                    </a:lnTo>
                    <a:lnTo>
                      <a:pt x="470" y="244"/>
                    </a:lnTo>
                    <a:lnTo>
                      <a:pt x="459" y="237"/>
                    </a:lnTo>
                    <a:lnTo>
                      <a:pt x="448" y="229"/>
                    </a:lnTo>
                    <a:lnTo>
                      <a:pt x="437" y="222"/>
                    </a:lnTo>
                    <a:lnTo>
                      <a:pt x="426" y="213"/>
                    </a:lnTo>
                    <a:lnTo>
                      <a:pt x="416" y="205"/>
                    </a:lnTo>
                    <a:lnTo>
                      <a:pt x="407" y="195"/>
                    </a:lnTo>
                    <a:lnTo>
                      <a:pt x="397" y="185"/>
                    </a:lnTo>
                    <a:lnTo>
                      <a:pt x="389" y="176"/>
                    </a:lnTo>
                    <a:lnTo>
                      <a:pt x="380" y="165"/>
                    </a:lnTo>
                    <a:lnTo>
                      <a:pt x="373" y="154"/>
                    </a:lnTo>
                    <a:lnTo>
                      <a:pt x="365" y="142"/>
                    </a:lnTo>
                    <a:lnTo>
                      <a:pt x="357" y="132"/>
                    </a:lnTo>
                    <a:lnTo>
                      <a:pt x="351" y="120"/>
                    </a:lnTo>
                    <a:lnTo>
                      <a:pt x="346" y="107"/>
                    </a:lnTo>
                    <a:lnTo>
                      <a:pt x="339" y="95"/>
                    </a:lnTo>
                    <a:lnTo>
                      <a:pt x="335" y="82"/>
                    </a:lnTo>
                    <a:lnTo>
                      <a:pt x="331" y="70"/>
                    </a:lnTo>
                    <a:lnTo>
                      <a:pt x="326" y="56"/>
                    </a:lnTo>
                    <a:lnTo>
                      <a:pt x="323" y="43"/>
                    </a:lnTo>
                    <a:lnTo>
                      <a:pt x="321" y="29"/>
                    </a:lnTo>
                    <a:lnTo>
                      <a:pt x="319" y="15"/>
                    </a:lnTo>
                    <a:lnTo>
                      <a:pt x="317" y="1"/>
                    </a:lnTo>
                    <a:lnTo>
                      <a:pt x="314" y="1"/>
                    </a:lnTo>
                    <a:lnTo>
                      <a:pt x="307" y="0"/>
                    </a:lnTo>
                    <a:lnTo>
                      <a:pt x="301" y="0"/>
                    </a:lnTo>
                    <a:lnTo>
                      <a:pt x="286" y="0"/>
                    </a:lnTo>
                    <a:lnTo>
                      <a:pt x="271" y="2"/>
                    </a:lnTo>
                    <a:lnTo>
                      <a:pt x="256" y="3"/>
                    </a:lnTo>
                    <a:lnTo>
                      <a:pt x="241" y="6"/>
                    </a:lnTo>
                    <a:lnTo>
                      <a:pt x="226" y="9"/>
                    </a:lnTo>
                    <a:lnTo>
                      <a:pt x="212" y="14"/>
                    </a:lnTo>
                    <a:lnTo>
                      <a:pt x="198" y="18"/>
                    </a:lnTo>
                    <a:lnTo>
                      <a:pt x="184" y="23"/>
                    </a:lnTo>
                    <a:lnTo>
                      <a:pt x="171" y="30"/>
                    </a:lnTo>
                    <a:lnTo>
                      <a:pt x="158" y="36"/>
                    </a:lnTo>
                    <a:lnTo>
                      <a:pt x="145" y="44"/>
                    </a:lnTo>
                    <a:lnTo>
                      <a:pt x="132" y="51"/>
                    </a:lnTo>
                    <a:lnTo>
                      <a:pt x="120" y="60"/>
                    </a:lnTo>
                    <a:lnTo>
                      <a:pt x="110" y="68"/>
                    </a:lnTo>
                    <a:lnTo>
                      <a:pt x="99" y="78"/>
                    </a:lnTo>
                    <a:lnTo>
                      <a:pt x="88" y="88"/>
                    </a:lnTo>
                    <a:lnTo>
                      <a:pt x="79" y="98"/>
                    </a:lnTo>
                    <a:lnTo>
                      <a:pt x="69" y="109"/>
                    </a:lnTo>
                    <a:lnTo>
                      <a:pt x="59" y="121"/>
                    </a:lnTo>
                    <a:lnTo>
                      <a:pt x="52" y="133"/>
                    </a:lnTo>
                    <a:lnTo>
                      <a:pt x="43" y="145"/>
                    </a:lnTo>
                    <a:lnTo>
                      <a:pt x="37" y="157"/>
                    </a:lnTo>
                    <a:lnTo>
                      <a:pt x="29" y="170"/>
                    </a:lnTo>
                    <a:lnTo>
                      <a:pt x="24" y="184"/>
                    </a:lnTo>
                    <a:lnTo>
                      <a:pt x="19" y="197"/>
                    </a:lnTo>
                    <a:lnTo>
                      <a:pt x="13" y="211"/>
                    </a:lnTo>
                    <a:lnTo>
                      <a:pt x="9" y="226"/>
                    </a:lnTo>
                    <a:lnTo>
                      <a:pt x="6" y="240"/>
                    </a:lnTo>
                    <a:lnTo>
                      <a:pt x="4" y="255"/>
                    </a:lnTo>
                    <a:lnTo>
                      <a:pt x="1" y="270"/>
                    </a:lnTo>
                    <a:lnTo>
                      <a:pt x="0" y="285"/>
                    </a:lnTo>
                    <a:lnTo>
                      <a:pt x="0" y="301"/>
                    </a:lnTo>
                    <a:lnTo>
                      <a:pt x="0" y="316"/>
                    </a:lnTo>
                    <a:lnTo>
                      <a:pt x="1" y="331"/>
                    </a:lnTo>
                    <a:lnTo>
                      <a:pt x="4" y="346"/>
                    </a:lnTo>
                    <a:lnTo>
                      <a:pt x="6" y="361"/>
                    </a:lnTo>
                    <a:lnTo>
                      <a:pt x="9" y="376"/>
                    </a:lnTo>
                    <a:lnTo>
                      <a:pt x="13" y="390"/>
                    </a:lnTo>
                    <a:lnTo>
                      <a:pt x="19" y="404"/>
                    </a:lnTo>
                    <a:lnTo>
                      <a:pt x="24" y="418"/>
                    </a:lnTo>
                    <a:lnTo>
                      <a:pt x="29" y="431"/>
                    </a:lnTo>
                    <a:lnTo>
                      <a:pt x="37" y="444"/>
                    </a:lnTo>
                    <a:lnTo>
                      <a:pt x="43" y="457"/>
                    </a:lnTo>
                    <a:lnTo>
                      <a:pt x="52" y="470"/>
                    </a:lnTo>
                    <a:lnTo>
                      <a:pt x="59" y="481"/>
                    </a:lnTo>
                    <a:lnTo>
                      <a:pt x="69" y="492"/>
                    </a:lnTo>
                    <a:lnTo>
                      <a:pt x="79" y="503"/>
                    </a:lnTo>
                    <a:lnTo>
                      <a:pt x="88" y="514"/>
                    </a:lnTo>
                    <a:lnTo>
                      <a:pt x="99" y="523"/>
                    </a:lnTo>
                    <a:lnTo>
                      <a:pt x="110" y="533"/>
                    </a:lnTo>
                    <a:lnTo>
                      <a:pt x="120" y="543"/>
                    </a:lnTo>
                    <a:lnTo>
                      <a:pt x="132" y="550"/>
                    </a:lnTo>
                    <a:lnTo>
                      <a:pt x="145" y="559"/>
                    </a:lnTo>
                    <a:lnTo>
                      <a:pt x="158" y="566"/>
                    </a:lnTo>
                    <a:lnTo>
                      <a:pt x="171" y="573"/>
                    </a:lnTo>
                    <a:lnTo>
                      <a:pt x="184" y="578"/>
                    </a:lnTo>
                    <a:lnTo>
                      <a:pt x="198" y="583"/>
                    </a:lnTo>
                    <a:lnTo>
                      <a:pt x="212" y="589"/>
                    </a:lnTo>
                    <a:lnTo>
                      <a:pt x="226" y="593"/>
                    </a:lnTo>
                    <a:lnTo>
                      <a:pt x="241" y="596"/>
                    </a:lnTo>
                    <a:lnTo>
                      <a:pt x="256" y="598"/>
                    </a:lnTo>
                    <a:lnTo>
                      <a:pt x="271" y="600"/>
                    </a:lnTo>
                    <a:lnTo>
                      <a:pt x="286" y="602"/>
                    </a:lnTo>
                    <a:lnTo>
                      <a:pt x="301" y="602"/>
                    </a:lnTo>
                    <a:lnTo>
                      <a:pt x="317" y="602"/>
                    </a:lnTo>
                    <a:lnTo>
                      <a:pt x="332" y="600"/>
                    </a:lnTo>
                    <a:lnTo>
                      <a:pt x="347" y="598"/>
                    </a:lnTo>
                    <a:lnTo>
                      <a:pt x="362" y="596"/>
                    </a:lnTo>
                    <a:lnTo>
                      <a:pt x="376" y="593"/>
                    </a:lnTo>
                    <a:lnTo>
                      <a:pt x="391" y="589"/>
                    </a:lnTo>
                    <a:lnTo>
                      <a:pt x="405" y="583"/>
                    </a:lnTo>
                    <a:lnTo>
                      <a:pt x="419" y="578"/>
                    </a:lnTo>
                    <a:lnTo>
                      <a:pt x="431" y="573"/>
                    </a:lnTo>
                    <a:lnTo>
                      <a:pt x="444" y="565"/>
                    </a:lnTo>
                    <a:lnTo>
                      <a:pt x="457" y="559"/>
                    </a:lnTo>
                    <a:lnTo>
                      <a:pt x="469" y="550"/>
                    </a:lnTo>
                    <a:lnTo>
                      <a:pt x="481" y="543"/>
                    </a:lnTo>
                    <a:lnTo>
                      <a:pt x="493" y="533"/>
                    </a:lnTo>
                    <a:lnTo>
                      <a:pt x="503" y="523"/>
                    </a:lnTo>
                    <a:lnTo>
                      <a:pt x="514" y="514"/>
                    </a:lnTo>
                    <a:lnTo>
                      <a:pt x="524" y="503"/>
                    </a:lnTo>
                    <a:lnTo>
                      <a:pt x="533" y="492"/>
                    </a:lnTo>
                    <a:lnTo>
                      <a:pt x="542" y="481"/>
                    </a:lnTo>
                    <a:lnTo>
                      <a:pt x="551" y="470"/>
                    </a:lnTo>
                    <a:lnTo>
                      <a:pt x="558" y="457"/>
                    </a:lnTo>
                    <a:lnTo>
                      <a:pt x="566" y="444"/>
                    </a:lnTo>
                    <a:lnTo>
                      <a:pt x="572" y="431"/>
                    </a:lnTo>
                    <a:lnTo>
                      <a:pt x="578" y="418"/>
                    </a:lnTo>
                    <a:lnTo>
                      <a:pt x="584" y="404"/>
                    </a:lnTo>
                    <a:lnTo>
                      <a:pt x="588" y="390"/>
                    </a:lnTo>
                    <a:lnTo>
                      <a:pt x="592" y="376"/>
                    </a:lnTo>
                    <a:lnTo>
                      <a:pt x="596" y="361"/>
                    </a:lnTo>
                    <a:lnTo>
                      <a:pt x="599" y="346"/>
                    </a:lnTo>
                    <a:lnTo>
                      <a:pt x="601" y="331"/>
                    </a:lnTo>
                    <a:lnTo>
                      <a:pt x="602" y="316"/>
                    </a:lnTo>
                    <a:lnTo>
                      <a:pt x="602" y="301"/>
                    </a:lnTo>
                    <a:lnTo>
                      <a:pt x="602" y="295"/>
                    </a:lnTo>
                    <a:lnTo>
                      <a:pt x="601" y="288"/>
                    </a:lnTo>
                    <a:lnTo>
                      <a:pt x="601"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56"/>
              <p:cNvSpPr>
                <a:spLocks noEditPoints="1"/>
              </p:cNvSpPr>
              <p:nvPr/>
            </p:nvSpPr>
            <p:spPr bwMode="auto">
              <a:xfrm>
                <a:off x="2135188" y="1344613"/>
                <a:ext cx="176213" cy="177800"/>
              </a:xfrm>
              <a:custGeom>
                <a:avLst/>
                <a:gdLst>
                  <a:gd name="T0" fmla="*/ 312 w 557"/>
                  <a:gd name="T1" fmla="*/ 273 h 558"/>
                  <a:gd name="T2" fmla="*/ 341 w 557"/>
                  <a:gd name="T3" fmla="*/ 301 h 558"/>
                  <a:gd name="T4" fmla="*/ 348 w 557"/>
                  <a:gd name="T5" fmla="*/ 341 h 558"/>
                  <a:gd name="T6" fmla="*/ 333 w 557"/>
                  <a:gd name="T7" fmla="*/ 379 h 558"/>
                  <a:gd name="T8" fmla="*/ 300 w 557"/>
                  <a:gd name="T9" fmla="*/ 402 h 558"/>
                  <a:gd name="T10" fmla="*/ 258 w 557"/>
                  <a:gd name="T11" fmla="*/ 402 h 558"/>
                  <a:gd name="T12" fmla="*/ 224 w 557"/>
                  <a:gd name="T13" fmla="*/ 379 h 558"/>
                  <a:gd name="T14" fmla="*/ 209 w 557"/>
                  <a:gd name="T15" fmla="*/ 341 h 558"/>
                  <a:gd name="T16" fmla="*/ 214 w 557"/>
                  <a:gd name="T17" fmla="*/ 322 h 558"/>
                  <a:gd name="T18" fmla="*/ 231 w 557"/>
                  <a:gd name="T19" fmla="*/ 322 h 558"/>
                  <a:gd name="T20" fmla="*/ 239 w 557"/>
                  <a:gd name="T21" fmla="*/ 343 h 558"/>
                  <a:gd name="T22" fmla="*/ 271 w 557"/>
                  <a:gd name="T23" fmla="*/ 375 h 558"/>
                  <a:gd name="T24" fmla="*/ 312 w 557"/>
                  <a:gd name="T25" fmla="*/ 358 h 558"/>
                  <a:gd name="T26" fmla="*/ 312 w 557"/>
                  <a:gd name="T27" fmla="*/ 313 h 558"/>
                  <a:gd name="T28" fmla="*/ 271 w 557"/>
                  <a:gd name="T29" fmla="*/ 294 h 558"/>
                  <a:gd name="T30" fmla="*/ 233 w 557"/>
                  <a:gd name="T31" fmla="*/ 278 h 558"/>
                  <a:gd name="T32" fmla="*/ 211 w 557"/>
                  <a:gd name="T33" fmla="*/ 245 h 558"/>
                  <a:gd name="T34" fmla="*/ 211 w 557"/>
                  <a:gd name="T35" fmla="*/ 205 h 558"/>
                  <a:gd name="T36" fmla="*/ 252 w 557"/>
                  <a:gd name="T37" fmla="*/ 158 h 558"/>
                  <a:gd name="T38" fmla="*/ 268 w 557"/>
                  <a:gd name="T39" fmla="*/ 130 h 558"/>
                  <a:gd name="T40" fmla="*/ 285 w 557"/>
                  <a:gd name="T41" fmla="*/ 127 h 558"/>
                  <a:gd name="T42" fmla="*/ 294 w 557"/>
                  <a:gd name="T43" fmla="*/ 141 h 558"/>
                  <a:gd name="T44" fmla="*/ 340 w 557"/>
                  <a:gd name="T45" fmla="*/ 189 h 558"/>
                  <a:gd name="T46" fmla="*/ 346 w 557"/>
                  <a:gd name="T47" fmla="*/ 232 h 558"/>
                  <a:gd name="T48" fmla="*/ 331 w 557"/>
                  <a:gd name="T49" fmla="*/ 239 h 558"/>
                  <a:gd name="T50" fmla="*/ 319 w 557"/>
                  <a:gd name="T51" fmla="*/ 227 h 558"/>
                  <a:gd name="T52" fmla="*/ 301 w 557"/>
                  <a:gd name="T53" fmla="*/ 190 h 558"/>
                  <a:gd name="T54" fmla="*/ 256 w 557"/>
                  <a:gd name="T55" fmla="*/ 190 h 558"/>
                  <a:gd name="T56" fmla="*/ 239 w 557"/>
                  <a:gd name="T57" fmla="*/ 232 h 558"/>
                  <a:gd name="T58" fmla="*/ 271 w 557"/>
                  <a:gd name="T59" fmla="*/ 263 h 558"/>
                  <a:gd name="T60" fmla="*/ 267 w 557"/>
                  <a:gd name="T61" fmla="*/ 463 h 558"/>
                  <a:gd name="T62" fmla="*/ 251 w 557"/>
                  <a:gd name="T63" fmla="*/ 466 h 558"/>
                  <a:gd name="T64" fmla="*/ 241 w 557"/>
                  <a:gd name="T65" fmla="*/ 452 h 558"/>
                  <a:gd name="T66" fmla="*/ 247 w 557"/>
                  <a:gd name="T67" fmla="*/ 410 h 558"/>
                  <a:gd name="T68" fmla="*/ 265 w 557"/>
                  <a:gd name="T69" fmla="*/ 410 h 558"/>
                  <a:gd name="T70" fmla="*/ 271 w 557"/>
                  <a:gd name="T71" fmla="*/ 452 h 558"/>
                  <a:gd name="T72" fmla="*/ 209 w 557"/>
                  <a:gd name="T73" fmla="*/ 10 h 558"/>
                  <a:gd name="T74" fmla="*/ 135 w 557"/>
                  <a:gd name="T75" fmla="*/ 41 h 558"/>
                  <a:gd name="T76" fmla="*/ 73 w 557"/>
                  <a:gd name="T77" fmla="*/ 92 h 558"/>
                  <a:gd name="T78" fmla="*/ 28 w 557"/>
                  <a:gd name="T79" fmla="*/ 159 h 558"/>
                  <a:gd name="T80" fmla="*/ 3 w 557"/>
                  <a:gd name="T81" fmla="*/ 236 h 558"/>
                  <a:gd name="T82" fmla="*/ 3 w 557"/>
                  <a:gd name="T83" fmla="*/ 321 h 558"/>
                  <a:gd name="T84" fmla="*/ 28 w 557"/>
                  <a:gd name="T85" fmla="*/ 399 h 558"/>
                  <a:gd name="T86" fmla="*/ 73 w 557"/>
                  <a:gd name="T87" fmla="*/ 466 h 558"/>
                  <a:gd name="T88" fmla="*/ 135 w 557"/>
                  <a:gd name="T89" fmla="*/ 517 h 558"/>
                  <a:gd name="T90" fmla="*/ 209 w 557"/>
                  <a:gd name="T91" fmla="*/ 549 h 558"/>
                  <a:gd name="T92" fmla="*/ 292 w 557"/>
                  <a:gd name="T93" fmla="*/ 557 h 558"/>
                  <a:gd name="T94" fmla="*/ 374 w 557"/>
                  <a:gd name="T95" fmla="*/ 541 h 558"/>
                  <a:gd name="T96" fmla="*/ 445 w 557"/>
                  <a:gd name="T97" fmla="*/ 502 h 558"/>
                  <a:gd name="T98" fmla="*/ 502 w 557"/>
                  <a:gd name="T99" fmla="*/ 446 h 558"/>
                  <a:gd name="T100" fmla="*/ 540 w 557"/>
                  <a:gd name="T101" fmla="*/ 375 h 558"/>
                  <a:gd name="T102" fmla="*/ 556 w 557"/>
                  <a:gd name="T103" fmla="*/ 293 h 558"/>
                  <a:gd name="T104" fmla="*/ 549 w 557"/>
                  <a:gd name="T105" fmla="*/ 210 h 558"/>
                  <a:gd name="T106" fmla="*/ 517 w 557"/>
                  <a:gd name="T107" fmla="*/ 134 h 558"/>
                  <a:gd name="T108" fmla="*/ 466 w 557"/>
                  <a:gd name="T109" fmla="*/ 73 h 558"/>
                  <a:gd name="T110" fmla="*/ 400 w 557"/>
                  <a:gd name="T111" fmla="*/ 28 h 558"/>
                  <a:gd name="T112" fmla="*/ 321 w 557"/>
                  <a:gd name="T113" fmla="*/ 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7" h="558">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p:nvGrpSpPr>
          <p:grpSpPr>
            <a:xfrm>
              <a:off x="5596053" y="1220417"/>
              <a:ext cx="2537162" cy="805697"/>
              <a:chOff x="5596053" y="1220417"/>
              <a:chExt cx="2537162" cy="805697"/>
            </a:xfrm>
          </p:grpSpPr>
          <p:grpSp>
            <p:nvGrpSpPr>
              <p:cNvPr id="134" name="Group 133"/>
              <p:cNvGrpSpPr/>
              <p:nvPr/>
            </p:nvGrpSpPr>
            <p:grpSpPr>
              <a:xfrm>
                <a:off x="5990116" y="1228725"/>
                <a:ext cx="2143099" cy="797389"/>
                <a:chOff x="891046" y="1309460"/>
                <a:chExt cx="2143099" cy="797389"/>
              </a:xfrm>
            </p:grpSpPr>
            <p:sp>
              <p:nvSpPr>
                <p:cNvPr id="135" name="Rectangle 134"/>
                <p:cNvSpPr/>
                <p:nvPr/>
              </p:nvSpPr>
              <p:spPr>
                <a:xfrm>
                  <a:off x="891046" y="1554967"/>
                  <a:ext cx="2143099" cy="551882"/>
                </a:xfrm>
                <a:prstGeom prst="rect">
                  <a:avLst/>
                </a:prstGeom>
              </p:spPr>
              <p:txBody>
                <a:bodyPr wrap="square" lIns="0" tIns="45720" rIns="0" bIns="45720" anchor="t">
                  <a:spAutoFit/>
                </a:bodyPr>
                <a:lstStyle/>
                <a:p>
                  <a:pPr>
                    <a:lnSpc>
                      <a:spcPct val="130000"/>
                    </a:lnSpc>
                  </a:pPr>
                  <a:r>
                    <a:rPr lang="en-US" sz="1200">
                      <a:solidFill>
                        <a:schemeClr val="tx1">
                          <a:lumMod val="75000"/>
                          <a:lumOff val="25000"/>
                        </a:schemeClr>
                      </a:solidFill>
                      <a:latin typeface="Segoe UI Light"/>
                      <a:cs typeface="Segoe UI Light"/>
                    </a:rPr>
                    <a:t>Use model to estimate demand for local shop * market share</a:t>
                  </a:r>
                  <a:endParaRPr lang="en-US" sz="1200">
                    <a:solidFill>
                      <a:schemeClr val="tx1">
                        <a:lumMod val="75000"/>
                        <a:lumOff val="25000"/>
                      </a:schemeClr>
                    </a:solidFill>
                    <a:cs typeface="Calibri"/>
                  </a:endParaRPr>
                </a:p>
              </p:txBody>
            </p:sp>
            <p:sp>
              <p:nvSpPr>
                <p:cNvPr id="136" name="TextBox 135"/>
                <p:cNvSpPr txBox="1"/>
                <p:nvPr/>
              </p:nvSpPr>
              <p:spPr>
                <a:xfrm>
                  <a:off x="891046" y="1309460"/>
                  <a:ext cx="1159696" cy="246221"/>
                </a:xfrm>
                <a:prstGeom prst="rect">
                  <a:avLst/>
                </a:prstGeom>
                <a:noFill/>
                <a:ln>
                  <a:noFill/>
                </a:ln>
              </p:spPr>
              <p:txBody>
                <a:bodyPr wrap="square" lIns="0" tIns="0" rIns="0" bIns="0" rtlCol="0" anchor="t">
                  <a:spAutoFit/>
                </a:bodyPr>
                <a:lstStyle/>
                <a:p>
                  <a:r>
                    <a:rPr lang="en-ID" sz="1600" b="1">
                      <a:solidFill>
                        <a:schemeClr val="accent6"/>
                      </a:solidFill>
                      <a:latin typeface="Segoe UI"/>
                      <a:cs typeface="Segoe UI"/>
                    </a:rPr>
                    <a:t>Prediction</a:t>
                  </a:r>
                  <a:endParaRPr lang="en-US">
                    <a:solidFill>
                      <a:schemeClr val="accent6"/>
                    </a:solidFill>
                  </a:endParaRPr>
                </a:p>
              </p:txBody>
            </p:sp>
          </p:grpSp>
          <p:sp>
            <p:nvSpPr>
              <p:cNvPr id="137" name="Freeform 2563"/>
              <p:cNvSpPr>
                <a:spLocks/>
              </p:cNvSpPr>
              <p:nvPr/>
            </p:nvSpPr>
            <p:spPr bwMode="auto">
              <a:xfrm>
                <a:off x="5596053" y="1220417"/>
                <a:ext cx="253815" cy="253815"/>
              </a:xfrm>
              <a:custGeom>
                <a:avLst/>
                <a:gdLst>
                  <a:gd name="T0" fmla="*/ 778 w 901"/>
                  <a:gd name="T1" fmla="*/ 173 h 901"/>
                  <a:gd name="T2" fmla="*/ 751 w 901"/>
                  <a:gd name="T3" fmla="*/ 234 h 901"/>
                  <a:gd name="T4" fmla="*/ 691 w 901"/>
                  <a:gd name="T5" fmla="*/ 292 h 901"/>
                  <a:gd name="T6" fmla="*/ 610 w 901"/>
                  <a:gd name="T7" fmla="*/ 300 h 901"/>
                  <a:gd name="T8" fmla="*/ 553 w 901"/>
                  <a:gd name="T9" fmla="*/ 325 h 901"/>
                  <a:gd name="T10" fmla="*/ 544 w 901"/>
                  <a:gd name="T11" fmla="*/ 337 h 901"/>
                  <a:gd name="T12" fmla="*/ 566 w 901"/>
                  <a:gd name="T13" fmla="*/ 361 h 901"/>
                  <a:gd name="T14" fmla="*/ 596 w 901"/>
                  <a:gd name="T15" fmla="*/ 420 h 901"/>
                  <a:gd name="T16" fmla="*/ 644 w 901"/>
                  <a:gd name="T17" fmla="*/ 417 h 901"/>
                  <a:gd name="T18" fmla="*/ 650 w 901"/>
                  <a:gd name="T19" fmla="*/ 448 h 901"/>
                  <a:gd name="T20" fmla="*/ 601 w 901"/>
                  <a:gd name="T21" fmla="*/ 521 h 901"/>
                  <a:gd name="T22" fmla="*/ 565 w 901"/>
                  <a:gd name="T23" fmla="*/ 568 h 901"/>
                  <a:gd name="T24" fmla="*/ 587 w 901"/>
                  <a:gd name="T25" fmla="*/ 593 h 901"/>
                  <a:gd name="T26" fmla="*/ 588 w 901"/>
                  <a:gd name="T27" fmla="*/ 616 h 901"/>
                  <a:gd name="T28" fmla="*/ 531 w 901"/>
                  <a:gd name="T29" fmla="*/ 657 h 901"/>
                  <a:gd name="T30" fmla="*/ 517 w 901"/>
                  <a:gd name="T31" fmla="*/ 703 h 901"/>
                  <a:gd name="T32" fmla="*/ 467 w 901"/>
                  <a:gd name="T33" fmla="*/ 746 h 901"/>
                  <a:gd name="T34" fmla="*/ 409 w 901"/>
                  <a:gd name="T35" fmla="*/ 753 h 901"/>
                  <a:gd name="T36" fmla="*/ 369 w 901"/>
                  <a:gd name="T37" fmla="*/ 697 h 901"/>
                  <a:gd name="T38" fmla="*/ 362 w 901"/>
                  <a:gd name="T39" fmla="*/ 638 h 901"/>
                  <a:gd name="T40" fmla="*/ 373 w 901"/>
                  <a:gd name="T41" fmla="*/ 595 h 901"/>
                  <a:gd name="T42" fmla="*/ 336 w 901"/>
                  <a:gd name="T43" fmla="*/ 532 h 901"/>
                  <a:gd name="T44" fmla="*/ 309 w 901"/>
                  <a:gd name="T45" fmla="*/ 491 h 901"/>
                  <a:gd name="T46" fmla="*/ 244 w 901"/>
                  <a:gd name="T47" fmla="*/ 488 h 901"/>
                  <a:gd name="T48" fmla="*/ 185 w 901"/>
                  <a:gd name="T49" fmla="*/ 471 h 901"/>
                  <a:gd name="T50" fmla="*/ 167 w 901"/>
                  <a:gd name="T51" fmla="*/ 416 h 901"/>
                  <a:gd name="T52" fmla="*/ 175 w 901"/>
                  <a:gd name="T53" fmla="*/ 357 h 901"/>
                  <a:gd name="T54" fmla="*/ 211 w 901"/>
                  <a:gd name="T55" fmla="*/ 288 h 901"/>
                  <a:gd name="T56" fmla="*/ 253 w 901"/>
                  <a:gd name="T57" fmla="*/ 263 h 901"/>
                  <a:gd name="T58" fmla="*/ 325 w 901"/>
                  <a:gd name="T59" fmla="*/ 258 h 901"/>
                  <a:gd name="T60" fmla="*/ 353 w 901"/>
                  <a:gd name="T61" fmla="*/ 272 h 901"/>
                  <a:gd name="T62" fmla="*/ 381 w 901"/>
                  <a:gd name="T63" fmla="*/ 294 h 901"/>
                  <a:gd name="T64" fmla="*/ 473 w 901"/>
                  <a:gd name="T65" fmla="*/ 285 h 901"/>
                  <a:gd name="T66" fmla="*/ 510 w 901"/>
                  <a:gd name="T67" fmla="*/ 185 h 901"/>
                  <a:gd name="T68" fmla="*/ 492 w 901"/>
                  <a:gd name="T69" fmla="*/ 165 h 901"/>
                  <a:gd name="T70" fmla="*/ 455 w 901"/>
                  <a:gd name="T71" fmla="*/ 175 h 901"/>
                  <a:gd name="T72" fmla="*/ 425 w 901"/>
                  <a:gd name="T73" fmla="*/ 160 h 901"/>
                  <a:gd name="T74" fmla="*/ 413 w 901"/>
                  <a:gd name="T75" fmla="*/ 124 h 901"/>
                  <a:gd name="T76" fmla="*/ 430 w 901"/>
                  <a:gd name="T77" fmla="*/ 93 h 901"/>
                  <a:gd name="T78" fmla="*/ 510 w 901"/>
                  <a:gd name="T79" fmla="*/ 51 h 901"/>
                  <a:gd name="T80" fmla="*/ 608 w 901"/>
                  <a:gd name="T81" fmla="*/ 31 h 901"/>
                  <a:gd name="T82" fmla="*/ 514 w 901"/>
                  <a:gd name="T83" fmla="*/ 5 h 901"/>
                  <a:gd name="T84" fmla="*/ 382 w 901"/>
                  <a:gd name="T85" fmla="*/ 6 h 901"/>
                  <a:gd name="T86" fmla="*/ 255 w 901"/>
                  <a:gd name="T87" fmla="*/ 44 h 901"/>
                  <a:gd name="T88" fmla="*/ 147 w 901"/>
                  <a:gd name="T89" fmla="*/ 118 h 901"/>
                  <a:gd name="T90" fmla="*/ 65 w 901"/>
                  <a:gd name="T91" fmla="*/ 217 h 901"/>
                  <a:gd name="T92" fmla="*/ 14 w 901"/>
                  <a:gd name="T93" fmla="*/ 338 h 901"/>
                  <a:gd name="T94" fmla="*/ 1 w 901"/>
                  <a:gd name="T95" fmla="*/ 474 h 901"/>
                  <a:gd name="T96" fmla="*/ 27 w 901"/>
                  <a:gd name="T97" fmla="*/ 606 h 901"/>
                  <a:gd name="T98" fmla="*/ 90 w 901"/>
                  <a:gd name="T99" fmla="*/ 720 h 901"/>
                  <a:gd name="T100" fmla="*/ 182 w 901"/>
                  <a:gd name="T101" fmla="*/ 812 h 901"/>
                  <a:gd name="T102" fmla="*/ 296 w 901"/>
                  <a:gd name="T103" fmla="*/ 874 h 901"/>
                  <a:gd name="T104" fmla="*/ 427 w 901"/>
                  <a:gd name="T105" fmla="*/ 901 h 901"/>
                  <a:gd name="T106" fmla="*/ 563 w 901"/>
                  <a:gd name="T107" fmla="*/ 886 h 901"/>
                  <a:gd name="T108" fmla="*/ 684 w 901"/>
                  <a:gd name="T109" fmla="*/ 836 h 901"/>
                  <a:gd name="T110" fmla="*/ 784 w 901"/>
                  <a:gd name="T111" fmla="*/ 753 h 901"/>
                  <a:gd name="T112" fmla="*/ 857 w 901"/>
                  <a:gd name="T113" fmla="*/ 645 h 901"/>
                  <a:gd name="T114" fmla="*/ 896 w 901"/>
                  <a:gd name="T115" fmla="*/ 519 h 901"/>
                  <a:gd name="T116" fmla="*/ 896 w 901"/>
                  <a:gd name="T117" fmla="*/ 386 h 901"/>
                  <a:gd name="T118" fmla="*/ 860 w 901"/>
                  <a:gd name="T119" fmla="*/ 264 h 901"/>
                  <a:gd name="T120" fmla="*/ 794 w 901"/>
                  <a:gd name="T121" fmla="*/ 1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1" h="901">
                    <a:moveTo>
                      <a:pt x="781" y="144"/>
                    </a:moveTo>
                    <a:lnTo>
                      <a:pt x="781" y="148"/>
                    </a:lnTo>
                    <a:lnTo>
                      <a:pt x="781" y="150"/>
                    </a:lnTo>
                    <a:lnTo>
                      <a:pt x="781" y="158"/>
                    </a:lnTo>
                    <a:lnTo>
                      <a:pt x="779" y="165"/>
                    </a:lnTo>
                    <a:lnTo>
                      <a:pt x="778" y="173"/>
                    </a:lnTo>
                    <a:lnTo>
                      <a:pt x="775" y="183"/>
                    </a:lnTo>
                    <a:lnTo>
                      <a:pt x="772" y="192"/>
                    </a:lnTo>
                    <a:lnTo>
                      <a:pt x="768" y="203"/>
                    </a:lnTo>
                    <a:lnTo>
                      <a:pt x="763" y="213"/>
                    </a:lnTo>
                    <a:lnTo>
                      <a:pt x="757" y="224"/>
                    </a:lnTo>
                    <a:lnTo>
                      <a:pt x="751" y="234"/>
                    </a:lnTo>
                    <a:lnTo>
                      <a:pt x="744" y="245"/>
                    </a:lnTo>
                    <a:lnTo>
                      <a:pt x="735" y="255"/>
                    </a:lnTo>
                    <a:lnTo>
                      <a:pt x="725" y="264"/>
                    </a:lnTo>
                    <a:lnTo>
                      <a:pt x="716" y="274"/>
                    </a:lnTo>
                    <a:lnTo>
                      <a:pt x="703" y="283"/>
                    </a:lnTo>
                    <a:lnTo>
                      <a:pt x="691" y="292"/>
                    </a:lnTo>
                    <a:lnTo>
                      <a:pt x="678" y="300"/>
                    </a:lnTo>
                    <a:lnTo>
                      <a:pt x="664" y="296"/>
                    </a:lnTo>
                    <a:lnTo>
                      <a:pt x="650" y="295"/>
                    </a:lnTo>
                    <a:lnTo>
                      <a:pt x="636" y="295"/>
                    </a:lnTo>
                    <a:lnTo>
                      <a:pt x="622" y="297"/>
                    </a:lnTo>
                    <a:lnTo>
                      <a:pt x="610" y="300"/>
                    </a:lnTo>
                    <a:lnTo>
                      <a:pt x="598" y="303"/>
                    </a:lnTo>
                    <a:lnTo>
                      <a:pt x="587" y="306"/>
                    </a:lnTo>
                    <a:lnTo>
                      <a:pt x="576" y="311"/>
                    </a:lnTo>
                    <a:lnTo>
                      <a:pt x="567" y="315"/>
                    </a:lnTo>
                    <a:lnTo>
                      <a:pt x="559" y="321"/>
                    </a:lnTo>
                    <a:lnTo>
                      <a:pt x="553" y="325"/>
                    </a:lnTo>
                    <a:lnTo>
                      <a:pt x="547" y="328"/>
                    </a:lnTo>
                    <a:lnTo>
                      <a:pt x="544" y="332"/>
                    </a:lnTo>
                    <a:lnTo>
                      <a:pt x="543" y="335"/>
                    </a:lnTo>
                    <a:lnTo>
                      <a:pt x="543" y="336"/>
                    </a:lnTo>
                    <a:lnTo>
                      <a:pt x="543" y="336"/>
                    </a:lnTo>
                    <a:lnTo>
                      <a:pt x="544" y="337"/>
                    </a:lnTo>
                    <a:lnTo>
                      <a:pt x="545" y="337"/>
                    </a:lnTo>
                    <a:lnTo>
                      <a:pt x="548" y="338"/>
                    </a:lnTo>
                    <a:lnTo>
                      <a:pt x="553" y="340"/>
                    </a:lnTo>
                    <a:lnTo>
                      <a:pt x="556" y="344"/>
                    </a:lnTo>
                    <a:lnTo>
                      <a:pt x="559" y="349"/>
                    </a:lnTo>
                    <a:lnTo>
                      <a:pt x="566" y="361"/>
                    </a:lnTo>
                    <a:lnTo>
                      <a:pt x="571" y="375"/>
                    </a:lnTo>
                    <a:lnTo>
                      <a:pt x="580" y="401"/>
                    </a:lnTo>
                    <a:lnTo>
                      <a:pt x="583" y="413"/>
                    </a:lnTo>
                    <a:lnTo>
                      <a:pt x="587" y="416"/>
                    </a:lnTo>
                    <a:lnTo>
                      <a:pt x="591" y="419"/>
                    </a:lnTo>
                    <a:lnTo>
                      <a:pt x="596" y="420"/>
                    </a:lnTo>
                    <a:lnTo>
                      <a:pt x="600" y="421"/>
                    </a:lnTo>
                    <a:lnTo>
                      <a:pt x="610" y="421"/>
                    </a:lnTo>
                    <a:lnTo>
                      <a:pt x="619" y="420"/>
                    </a:lnTo>
                    <a:lnTo>
                      <a:pt x="634" y="415"/>
                    </a:lnTo>
                    <a:lnTo>
                      <a:pt x="640" y="413"/>
                    </a:lnTo>
                    <a:lnTo>
                      <a:pt x="644" y="417"/>
                    </a:lnTo>
                    <a:lnTo>
                      <a:pt x="647" y="422"/>
                    </a:lnTo>
                    <a:lnTo>
                      <a:pt x="650" y="427"/>
                    </a:lnTo>
                    <a:lnTo>
                      <a:pt x="651" y="432"/>
                    </a:lnTo>
                    <a:lnTo>
                      <a:pt x="651" y="437"/>
                    </a:lnTo>
                    <a:lnTo>
                      <a:pt x="651" y="443"/>
                    </a:lnTo>
                    <a:lnTo>
                      <a:pt x="650" y="448"/>
                    </a:lnTo>
                    <a:lnTo>
                      <a:pt x="648" y="454"/>
                    </a:lnTo>
                    <a:lnTo>
                      <a:pt x="643" y="465"/>
                    </a:lnTo>
                    <a:lnTo>
                      <a:pt x="636" y="477"/>
                    </a:lnTo>
                    <a:lnTo>
                      <a:pt x="629" y="488"/>
                    </a:lnTo>
                    <a:lnTo>
                      <a:pt x="620" y="499"/>
                    </a:lnTo>
                    <a:lnTo>
                      <a:pt x="601" y="521"/>
                    </a:lnTo>
                    <a:lnTo>
                      <a:pt x="582" y="540"/>
                    </a:lnTo>
                    <a:lnTo>
                      <a:pt x="576" y="547"/>
                    </a:lnTo>
                    <a:lnTo>
                      <a:pt x="569" y="554"/>
                    </a:lnTo>
                    <a:lnTo>
                      <a:pt x="566" y="559"/>
                    </a:lnTo>
                    <a:lnTo>
                      <a:pt x="565" y="564"/>
                    </a:lnTo>
                    <a:lnTo>
                      <a:pt x="565" y="568"/>
                    </a:lnTo>
                    <a:lnTo>
                      <a:pt x="566" y="572"/>
                    </a:lnTo>
                    <a:lnTo>
                      <a:pt x="568" y="574"/>
                    </a:lnTo>
                    <a:lnTo>
                      <a:pt x="571" y="577"/>
                    </a:lnTo>
                    <a:lnTo>
                      <a:pt x="578" y="584"/>
                    </a:lnTo>
                    <a:lnTo>
                      <a:pt x="585" y="589"/>
                    </a:lnTo>
                    <a:lnTo>
                      <a:pt x="587" y="593"/>
                    </a:lnTo>
                    <a:lnTo>
                      <a:pt x="590" y="596"/>
                    </a:lnTo>
                    <a:lnTo>
                      <a:pt x="591" y="599"/>
                    </a:lnTo>
                    <a:lnTo>
                      <a:pt x="592" y="602"/>
                    </a:lnTo>
                    <a:lnTo>
                      <a:pt x="592" y="607"/>
                    </a:lnTo>
                    <a:lnTo>
                      <a:pt x="590" y="611"/>
                    </a:lnTo>
                    <a:lnTo>
                      <a:pt x="588" y="616"/>
                    </a:lnTo>
                    <a:lnTo>
                      <a:pt x="583" y="621"/>
                    </a:lnTo>
                    <a:lnTo>
                      <a:pt x="572" y="631"/>
                    </a:lnTo>
                    <a:lnTo>
                      <a:pt x="563" y="639"/>
                    </a:lnTo>
                    <a:lnTo>
                      <a:pt x="553" y="645"/>
                    </a:lnTo>
                    <a:lnTo>
                      <a:pt x="544" y="651"/>
                    </a:lnTo>
                    <a:lnTo>
                      <a:pt x="531" y="657"/>
                    </a:lnTo>
                    <a:lnTo>
                      <a:pt x="526" y="659"/>
                    </a:lnTo>
                    <a:lnTo>
                      <a:pt x="526" y="667"/>
                    </a:lnTo>
                    <a:lnTo>
                      <a:pt x="525" y="676"/>
                    </a:lnTo>
                    <a:lnTo>
                      <a:pt x="524" y="683"/>
                    </a:lnTo>
                    <a:lnTo>
                      <a:pt x="522" y="690"/>
                    </a:lnTo>
                    <a:lnTo>
                      <a:pt x="517" y="703"/>
                    </a:lnTo>
                    <a:lnTo>
                      <a:pt x="511" y="714"/>
                    </a:lnTo>
                    <a:lnTo>
                      <a:pt x="504" y="722"/>
                    </a:lnTo>
                    <a:lnTo>
                      <a:pt x="495" y="730"/>
                    </a:lnTo>
                    <a:lnTo>
                      <a:pt x="487" y="737"/>
                    </a:lnTo>
                    <a:lnTo>
                      <a:pt x="477" y="742"/>
                    </a:lnTo>
                    <a:lnTo>
                      <a:pt x="467" y="746"/>
                    </a:lnTo>
                    <a:lnTo>
                      <a:pt x="457" y="749"/>
                    </a:lnTo>
                    <a:lnTo>
                      <a:pt x="447" y="751"/>
                    </a:lnTo>
                    <a:lnTo>
                      <a:pt x="438" y="752"/>
                    </a:lnTo>
                    <a:lnTo>
                      <a:pt x="423" y="753"/>
                    </a:lnTo>
                    <a:lnTo>
                      <a:pt x="413" y="753"/>
                    </a:lnTo>
                    <a:lnTo>
                      <a:pt x="409" y="753"/>
                    </a:lnTo>
                    <a:lnTo>
                      <a:pt x="405" y="750"/>
                    </a:lnTo>
                    <a:lnTo>
                      <a:pt x="401" y="747"/>
                    </a:lnTo>
                    <a:lnTo>
                      <a:pt x="396" y="741"/>
                    </a:lnTo>
                    <a:lnTo>
                      <a:pt x="386" y="729"/>
                    </a:lnTo>
                    <a:lnTo>
                      <a:pt x="378" y="714"/>
                    </a:lnTo>
                    <a:lnTo>
                      <a:pt x="369" y="697"/>
                    </a:lnTo>
                    <a:lnTo>
                      <a:pt x="362" y="682"/>
                    </a:lnTo>
                    <a:lnTo>
                      <a:pt x="358" y="668"/>
                    </a:lnTo>
                    <a:lnTo>
                      <a:pt x="356" y="659"/>
                    </a:lnTo>
                    <a:lnTo>
                      <a:pt x="357" y="652"/>
                    </a:lnTo>
                    <a:lnTo>
                      <a:pt x="359" y="645"/>
                    </a:lnTo>
                    <a:lnTo>
                      <a:pt x="362" y="638"/>
                    </a:lnTo>
                    <a:lnTo>
                      <a:pt x="365" y="631"/>
                    </a:lnTo>
                    <a:lnTo>
                      <a:pt x="369" y="623"/>
                    </a:lnTo>
                    <a:lnTo>
                      <a:pt x="372" y="617"/>
                    </a:lnTo>
                    <a:lnTo>
                      <a:pt x="374" y="609"/>
                    </a:lnTo>
                    <a:lnTo>
                      <a:pt x="375" y="602"/>
                    </a:lnTo>
                    <a:lnTo>
                      <a:pt x="373" y="595"/>
                    </a:lnTo>
                    <a:lnTo>
                      <a:pt x="369" y="586"/>
                    </a:lnTo>
                    <a:lnTo>
                      <a:pt x="363" y="576"/>
                    </a:lnTo>
                    <a:lnTo>
                      <a:pt x="356" y="567"/>
                    </a:lnTo>
                    <a:lnTo>
                      <a:pt x="342" y="552"/>
                    </a:lnTo>
                    <a:lnTo>
                      <a:pt x="337" y="545"/>
                    </a:lnTo>
                    <a:lnTo>
                      <a:pt x="336" y="532"/>
                    </a:lnTo>
                    <a:lnTo>
                      <a:pt x="335" y="521"/>
                    </a:lnTo>
                    <a:lnTo>
                      <a:pt x="331" y="512"/>
                    </a:lnTo>
                    <a:lnTo>
                      <a:pt x="327" y="504"/>
                    </a:lnTo>
                    <a:lnTo>
                      <a:pt x="323" y="499"/>
                    </a:lnTo>
                    <a:lnTo>
                      <a:pt x="316" y="495"/>
                    </a:lnTo>
                    <a:lnTo>
                      <a:pt x="309" y="491"/>
                    </a:lnTo>
                    <a:lnTo>
                      <a:pt x="302" y="489"/>
                    </a:lnTo>
                    <a:lnTo>
                      <a:pt x="293" y="487"/>
                    </a:lnTo>
                    <a:lnTo>
                      <a:pt x="284" y="487"/>
                    </a:lnTo>
                    <a:lnTo>
                      <a:pt x="275" y="487"/>
                    </a:lnTo>
                    <a:lnTo>
                      <a:pt x="265" y="487"/>
                    </a:lnTo>
                    <a:lnTo>
                      <a:pt x="244" y="488"/>
                    </a:lnTo>
                    <a:lnTo>
                      <a:pt x="223" y="489"/>
                    </a:lnTo>
                    <a:lnTo>
                      <a:pt x="214" y="488"/>
                    </a:lnTo>
                    <a:lnTo>
                      <a:pt x="205" y="486"/>
                    </a:lnTo>
                    <a:lnTo>
                      <a:pt x="197" y="481"/>
                    </a:lnTo>
                    <a:lnTo>
                      <a:pt x="190" y="477"/>
                    </a:lnTo>
                    <a:lnTo>
                      <a:pt x="185" y="471"/>
                    </a:lnTo>
                    <a:lnTo>
                      <a:pt x="180" y="465"/>
                    </a:lnTo>
                    <a:lnTo>
                      <a:pt x="177" y="458"/>
                    </a:lnTo>
                    <a:lnTo>
                      <a:pt x="174" y="450"/>
                    </a:lnTo>
                    <a:lnTo>
                      <a:pt x="169" y="437"/>
                    </a:lnTo>
                    <a:lnTo>
                      <a:pt x="167" y="425"/>
                    </a:lnTo>
                    <a:lnTo>
                      <a:pt x="167" y="416"/>
                    </a:lnTo>
                    <a:lnTo>
                      <a:pt x="166" y="413"/>
                    </a:lnTo>
                    <a:lnTo>
                      <a:pt x="167" y="408"/>
                    </a:lnTo>
                    <a:lnTo>
                      <a:pt x="168" y="392"/>
                    </a:lnTo>
                    <a:lnTo>
                      <a:pt x="169" y="381"/>
                    </a:lnTo>
                    <a:lnTo>
                      <a:pt x="172" y="370"/>
                    </a:lnTo>
                    <a:lnTo>
                      <a:pt x="175" y="357"/>
                    </a:lnTo>
                    <a:lnTo>
                      <a:pt x="178" y="344"/>
                    </a:lnTo>
                    <a:lnTo>
                      <a:pt x="184" y="330"/>
                    </a:lnTo>
                    <a:lnTo>
                      <a:pt x="189" y="317"/>
                    </a:lnTo>
                    <a:lnTo>
                      <a:pt x="197" y="305"/>
                    </a:lnTo>
                    <a:lnTo>
                      <a:pt x="207" y="293"/>
                    </a:lnTo>
                    <a:lnTo>
                      <a:pt x="211" y="288"/>
                    </a:lnTo>
                    <a:lnTo>
                      <a:pt x="218" y="282"/>
                    </a:lnTo>
                    <a:lnTo>
                      <a:pt x="223" y="278"/>
                    </a:lnTo>
                    <a:lnTo>
                      <a:pt x="230" y="273"/>
                    </a:lnTo>
                    <a:lnTo>
                      <a:pt x="237" y="270"/>
                    </a:lnTo>
                    <a:lnTo>
                      <a:pt x="244" y="267"/>
                    </a:lnTo>
                    <a:lnTo>
                      <a:pt x="253" y="263"/>
                    </a:lnTo>
                    <a:lnTo>
                      <a:pt x="261" y="261"/>
                    </a:lnTo>
                    <a:lnTo>
                      <a:pt x="277" y="259"/>
                    </a:lnTo>
                    <a:lnTo>
                      <a:pt x="293" y="257"/>
                    </a:lnTo>
                    <a:lnTo>
                      <a:pt x="305" y="256"/>
                    </a:lnTo>
                    <a:lnTo>
                      <a:pt x="316" y="257"/>
                    </a:lnTo>
                    <a:lnTo>
                      <a:pt x="325" y="258"/>
                    </a:lnTo>
                    <a:lnTo>
                      <a:pt x="332" y="259"/>
                    </a:lnTo>
                    <a:lnTo>
                      <a:pt x="339" y="261"/>
                    </a:lnTo>
                    <a:lnTo>
                      <a:pt x="345" y="263"/>
                    </a:lnTo>
                    <a:lnTo>
                      <a:pt x="348" y="267"/>
                    </a:lnTo>
                    <a:lnTo>
                      <a:pt x="351" y="269"/>
                    </a:lnTo>
                    <a:lnTo>
                      <a:pt x="353" y="272"/>
                    </a:lnTo>
                    <a:lnTo>
                      <a:pt x="354" y="274"/>
                    </a:lnTo>
                    <a:lnTo>
                      <a:pt x="356" y="279"/>
                    </a:lnTo>
                    <a:lnTo>
                      <a:pt x="356" y="280"/>
                    </a:lnTo>
                    <a:lnTo>
                      <a:pt x="363" y="286"/>
                    </a:lnTo>
                    <a:lnTo>
                      <a:pt x="372" y="291"/>
                    </a:lnTo>
                    <a:lnTo>
                      <a:pt x="381" y="294"/>
                    </a:lnTo>
                    <a:lnTo>
                      <a:pt x="390" y="296"/>
                    </a:lnTo>
                    <a:lnTo>
                      <a:pt x="401" y="297"/>
                    </a:lnTo>
                    <a:lnTo>
                      <a:pt x="411" y="297"/>
                    </a:lnTo>
                    <a:lnTo>
                      <a:pt x="421" y="296"/>
                    </a:lnTo>
                    <a:lnTo>
                      <a:pt x="432" y="294"/>
                    </a:lnTo>
                    <a:lnTo>
                      <a:pt x="473" y="285"/>
                    </a:lnTo>
                    <a:lnTo>
                      <a:pt x="507" y="280"/>
                    </a:lnTo>
                    <a:lnTo>
                      <a:pt x="510" y="260"/>
                    </a:lnTo>
                    <a:lnTo>
                      <a:pt x="512" y="216"/>
                    </a:lnTo>
                    <a:lnTo>
                      <a:pt x="512" y="205"/>
                    </a:lnTo>
                    <a:lnTo>
                      <a:pt x="511" y="194"/>
                    </a:lnTo>
                    <a:lnTo>
                      <a:pt x="510" y="185"/>
                    </a:lnTo>
                    <a:lnTo>
                      <a:pt x="507" y="176"/>
                    </a:lnTo>
                    <a:lnTo>
                      <a:pt x="504" y="170"/>
                    </a:lnTo>
                    <a:lnTo>
                      <a:pt x="500" y="166"/>
                    </a:lnTo>
                    <a:lnTo>
                      <a:pt x="498" y="165"/>
                    </a:lnTo>
                    <a:lnTo>
                      <a:pt x="495" y="165"/>
                    </a:lnTo>
                    <a:lnTo>
                      <a:pt x="492" y="165"/>
                    </a:lnTo>
                    <a:lnTo>
                      <a:pt x="489" y="166"/>
                    </a:lnTo>
                    <a:lnTo>
                      <a:pt x="481" y="170"/>
                    </a:lnTo>
                    <a:lnTo>
                      <a:pt x="474" y="172"/>
                    </a:lnTo>
                    <a:lnTo>
                      <a:pt x="468" y="174"/>
                    </a:lnTo>
                    <a:lnTo>
                      <a:pt x="461" y="175"/>
                    </a:lnTo>
                    <a:lnTo>
                      <a:pt x="455" y="175"/>
                    </a:lnTo>
                    <a:lnTo>
                      <a:pt x="449" y="174"/>
                    </a:lnTo>
                    <a:lnTo>
                      <a:pt x="444" y="173"/>
                    </a:lnTo>
                    <a:lnTo>
                      <a:pt x="438" y="171"/>
                    </a:lnTo>
                    <a:lnTo>
                      <a:pt x="433" y="168"/>
                    </a:lnTo>
                    <a:lnTo>
                      <a:pt x="428" y="164"/>
                    </a:lnTo>
                    <a:lnTo>
                      <a:pt x="425" y="160"/>
                    </a:lnTo>
                    <a:lnTo>
                      <a:pt x="421" y="155"/>
                    </a:lnTo>
                    <a:lnTo>
                      <a:pt x="418" y="150"/>
                    </a:lnTo>
                    <a:lnTo>
                      <a:pt x="416" y="143"/>
                    </a:lnTo>
                    <a:lnTo>
                      <a:pt x="414" y="137"/>
                    </a:lnTo>
                    <a:lnTo>
                      <a:pt x="413" y="129"/>
                    </a:lnTo>
                    <a:lnTo>
                      <a:pt x="413" y="124"/>
                    </a:lnTo>
                    <a:lnTo>
                      <a:pt x="414" y="118"/>
                    </a:lnTo>
                    <a:lnTo>
                      <a:pt x="415" y="112"/>
                    </a:lnTo>
                    <a:lnTo>
                      <a:pt x="418" y="108"/>
                    </a:lnTo>
                    <a:lnTo>
                      <a:pt x="422" y="103"/>
                    </a:lnTo>
                    <a:lnTo>
                      <a:pt x="425" y="98"/>
                    </a:lnTo>
                    <a:lnTo>
                      <a:pt x="430" y="93"/>
                    </a:lnTo>
                    <a:lnTo>
                      <a:pt x="436" y="88"/>
                    </a:lnTo>
                    <a:lnTo>
                      <a:pt x="448" y="79"/>
                    </a:lnTo>
                    <a:lnTo>
                      <a:pt x="462" y="72"/>
                    </a:lnTo>
                    <a:lnTo>
                      <a:pt x="477" y="64"/>
                    </a:lnTo>
                    <a:lnTo>
                      <a:pt x="493" y="57"/>
                    </a:lnTo>
                    <a:lnTo>
                      <a:pt x="510" y="51"/>
                    </a:lnTo>
                    <a:lnTo>
                      <a:pt x="526" y="45"/>
                    </a:lnTo>
                    <a:lnTo>
                      <a:pt x="543" y="41"/>
                    </a:lnTo>
                    <a:lnTo>
                      <a:pt x="558" y="38"/>
                    </a:lnTo>
                    <a:lnTo>
                      <a:pt x="583" y="32"/>
                    </a:lnTo>
                    <a:lnTo>
                      <a:pt x="601" y="30"/>
                    </a:lnTo>
                    <a:lnTo>
                      <a:pt x="608" y="31"/>
                    </a:lnTo>
                    <a:lnTo>
                      <a:pt x="614" y="31"/>
                    </a:lnTo>
                    <a:lnTo>
                      <a:pt x="594" y="24"/>
                    </a:lnTo>
                    <a:lnTo>
                      <a:pt x="575" y="18"/>
                    </a:lnTo>
                    <a:lnTo>
                      <a:pt x="555" y="12"/>
                    </a:lnTo>
                    <a:lnTo>
                      <a:pt x="535" y="8"/>
                    </a:lnTo>
                    <a:lnTo>
                      <a:pt x="514" y="5"/>
                    </a:lnTo>
                    <a:lnTo>
                      <a:pt x="493" y="2"/>
                    </a:lnTo>
                    <a:lnTo>
                      <a:pt x="472" y="1"/>
                    </a:lnTo>
                    <a:lnTo>
                      <a:pt x="450" y="0"/>
                    </a:lnTo>
                    <a:lnTo>
                      <a:pt x="427" y="1"/>
                    </a:lnTo>
                    <a:lnTo>
                      <a:pt x="405" y="2"/>
                    </a:lnTo>
                    <a:lnTo>
                      <a:pt x="382" y="6"/>
                    </a:lnTo>
                    <a:lnTo>
                      <a:pt x="360" y="9"/>
                    </a:lnTo>
                    <a:lnTo>
                      <a:pt x="338" y="15"/>
                    </a:lnTo>
                    <a:lnTo>
                      <a:pt x="317" y="21"/>
                    </a:lnTo>
                    <a:lnTo>
                      <a:pt x="296" y="28"/>
                    </a:lnTo>
                    <a:lnTo>
                      <a:pt x="275" y="35"/>
                    </a:lnTo>
                    <a:lnTo>
                      <a:pt x="255" y="44"/>
                    </a:lnTo>
                    <a:lnTo>
                      <a:pt x="236" y="55"/>
                    </a:lnTo>
                    <a:lnTo>
                      <a:pt x="217" y="65"/>
                    </a:lnTo>
                    <a:lnTo>
                      <a:pt x="199" y="77"/>
                    </a:lnTo>
                    <a:lnTo>
                      <a:pt x="182" y="89"/>
                    </a:lnTo>
                    <a:lnTo>
                      <a:pt x="164" y="104"/>
                    </a:lnTo>
                    <a:lnTo>
                      <a:pt x="147" y="118"/>
                    </a:lnTo>
                    <a:lnTo>
                      <a:pt x="132" y="132"/>
                    </a:lnTo>
                    <a:lnTo>
                      <a:pt x="118" y="148"/>
                    </a:lnTo>
                    <a:lnTo>
                      <a:pt x="103" y="164"/>
                    </a:lnTo>
                    <a:lnTo>
                      <a:pt x="90" y="182"/>
                    </a:lnTo>
                    <a:lnTo>
                      <a:pt x="77" y="199"/>
                    </a:lnTo>
                    <a:lnTo>
                      <a:pt x="65" y="217"/>
                    </a:lnTo>
                    <a:lnTo>
                      <a:pt x="55" y="236"/>
                    </a:lnTo>
                    <a:lnTo>
                      <a:pt x="45" y="256"/>
                    </a:lnTo>
                    <a:lnTo>
                      <a:pt x="35" y="275"/>
                    </a:lnTo>
                    <a:lnTo>
                      <a:pt x="27" y="296"/>
                    </a:lnTo>
                    <a:lnTo>
                      <a:pt x="21" y="317"/>
                    </a:lnTo>
                    <a:lnTo>
                      <a:pt x="14" y="338"/>
                    </a:lnTo>
                    <a:lnTo>
                      <a:pt x="9" y="360"/>
                    </a:lnTo>
                    <a:lnTo>
                      <a:pt x="5" y="382"/>
                    </a:lnTo>
                    <a:lnTo>
                      <a:pt x="2" y="404"/>
                    </a:lnTo>
                    <a:lnTo>
                      <a:pt x="1" y="427"/>
                    </a:lnTo>
                    <a:lnTo>
                      <a:pt x="0" y="450"/>
                    </a:lnTo>
                    <a:lnTo>
                      <a:pt x="1" y="474"/>
                    </a:lnTo>
                    <a:lnTo>
                      <a:pt x="2" y="497"/>
                    </a:lnTo>
                    <a:lnTo>
                      <a:pt x="5" y="519"/>
                    </a:lnTo>
                    <a:lnTo>
                      <a:pt x="10" y="542"/>
                    </a:lnTo>
                    <a:lnTo>
                      <a:pt x="14" y="563"/>
                    </a:lnTo>
                    <a:lnTo>
                      <a:pt x="21" y="585"/>
                    </a:lnTo>
                    <a:lnTo>
                      <a:pt x="27" y="606"/>
                    </a:lnTo>
                    <a:lnTo>
                      <a:pt x="35" y="626"/>
                    </a:lnTo>
                    <a:lnTo>
                      <a:pt x="45" y="645"/>
                    </a:lnTo>
                    <a:lnTo>
                      <a:pt x="55" y="665"/>
                    </a:lnTo>
                    <a:lnTo>
                      <a:pt x="65" y="684"/>
                    </a:lnTo>
                    <a:lnTo>
                      <a:pt x="77" y="703"/>
                    </a:lnTo>
                    <a:lnTo>
                      <a:pt x="90" y="720"/>
                    </a:lnTo>
                    <a:lnTo>
                      <a:pt x="103" y="737"/>
                    </a:lnTo>
                    <a:lnTo>
                      <a:pt x="118" y="753"/>
                    </a:lnTo>
                    <a:lnTo>
                      <a:pt x="132" y="769"/>
                    </a:lnTo>
                    <a:lnTo>
                      <a:pt x="147" y="784"/>
                    </a:lnTo>
                    <a:lnTo>
                      <a:pt x="164" y="798"/>
                    </a:lnTo>
                    <a:lnTo>
                      <a:pt x="182" y="812"/>
                    </a:lnTo>
                    <a:lnTo>
                      <a:pt x="199" y="824"/>
                    </a:lnTo>
                    <a:lnTo>
                      <a:pt x="217" y="836"/>
                    </a:lnTo>
                    <a:lnTo>
                      <a:pt x="236" y="847"/>
                    </a:lnTo>
                    <a:lnTo>
                      <a:pt x="255" y="857"/>
                    </a:lnTo>
                    <a:lnTo>
                      <a:pt x="275" y="866"/>
                    </a:lnTo>
                    <a:lnTo>
                      <a:pt x="296" y="874"/>
                    </a:lnTo>
                    <a:lnTo>
                      <a:pt x="317" y="881"/>
                    </a:lnTo>
                    <a:lnTo>
                      <a:pt x="338" y="886"/>
                    </a:lnTo>
                    <a:lnTo>
                      <a:pt x="360" y="892"/>
                    </a:lnTo>
                    <a:lnTo>
                      <a:pt x="382" y="896"/>
                    </a:lnTo>
                    <a:lnTo>
                      <a:pt x="405" y="899"/>
                    </a:lnTo>
                    <a:lnTo>
                      <a:pt x="427" y="901"/>
                    </a:lnTo>
                    <a:lnTo>
                      <a:pt x="450" y="901"/>
                    </a:lnTo>
                    <a:lnTo>
                      <a:pt x="473" y="901"/>
                    </a:lnTo>
                    <a:lnTo>
                      <a:pt x="496" y="899"/>
                    </a:lnTo>
                    <a:lnTo>
                      <a:pt x="520" y="896"/>
                    </a:lnTo>
                    <a:lnTo>
                      <a:pt x="542" y="892"/>
                    </a:lnTo>
                    <a:lnTo>
                      <a:pt x="563" y="886"/>
                    </a:lnTo>
                    <a:lnTo>
                      <a:pt x="585" y="881"/>
                    </a:lnTo>
                    <a:lnTo>
                      <a:pt x="605" y="874"/>
                    </a:lnTo>
                    <a:lnTo>
                      <a:pt x="625" y="866"/>
                    </a:lnTo>
                    <a:lnTo>
                      <a:pt x="646" y="857"/>
                    </a:lnTo>
                    <a:lnTo>
                      <a:pt x="665" y="847"/>
                    </a:lnTo>
                    <a:lnTo>
                      <a:pt x="684" y="836"/>
                    </a:lnTo>
                    <a:lnTo>
                      <a:pt x="702" y="824"/>
                    </a:lnTo>
                    <a:lnTo>
                      <a:pt x="720" y="812"/>
                    </a:lnTo>
                    <a:lnTo>
                      <a:pt x="737" y="798"/>
                    </a:lnTo>
                    <a:lnTo>
                      <a:pt x="753" y="784"/>
                    </a:lnTo>
                    <a:lnTo>
                      <a:pt x="768" y="769"/>
                    </a:lnTo>
                    <a:lnTo>
                      <a:pt x="784" y="753"/>
                    </a:lnTo>
                    <a:lnTo>
                      <a:pt x="798" y="737"/>
                    </a:lnTo>
                    <a:lnTo>
                      <a:pt x="811" y="720"/>
                    </a:lnTo>
                    <a:lnTo>
                      <a:pt x="823" y="703"/>
                    </a:lnTo>
                    <a:lnTo>
                      <a:pt x="836" y="684"/>
                    </a:lnTo>
                    <a:lnTo>
                      <a:pt x="847" y="665"/>
                    </a:lnTo>
                    <a:lnTo>
                      <a:pt x="857" y="645"/>
                    </a:lnTo>
                    <a:lnTo>
                      <a:pt x="865" y="626"/>
                    </a:lnTo>
                    <a:lnTo>
                      <a:pt x="874" y="606"/>
                    </a:lnTo>
                    <a:lnTo>
                      <a:pt x="881" y="585"/>
                    </a:lnTo>
                    <a:lnTo>
                      <a:pt x="887" y="563"/>
                    </a:lnTo>
                    <a:lnTo>
                      <a:pt x="892" y="542"/>
                    </a:lnTo>
                    <a:lnTo>
                      <a:pt x="896" y="519"/>
                    </a:lnTo>
                    <a:lnTo>
                      <a:pt x="898" y="497"/>
                    </a:lnTo>
                    <a:lnTo>
                      <a:pt x="901" y="474"/>
                    </a:lnTo>
                    <a:lnTo>
                      <a:pt x="901" y="450"/>
                    </a:lnTo>
                    <a:lnTo>
                      <a:pt x="901" y="428"/>
                    </a:lnTo>
                    <a:lnTo>
                      <a:pt x="899" y="406"/>
                    </a:lnTo>
                    <a:lnTo>
                      <a:pt x="896" y="386"/>
                    </a:lnTo>
                    <a:lnTo>
                      <a:pt x="893" y="365"/>
                    </a:lnTo>
                    <a:lnTo>
                      <a:pt x="888" y="344"/>
                    </a:lnTo>
                    <a:lnTo>
                      <a:pt x="883" y="323"/>
                    </a:lnTo>
                    <a:lnTo>
                      <a:pt x="876" y="303"/>
                    </a:lnTo>
                    <a:lnTo>
                      <a:pt x="869" y="283"/>
                    </a:lnTo>
                    <a:lnTo>
                      <a:pt x="860" y="264"/>
                    </a:lnTo>
                    <a:lnTo>
                      <a:pt x="851" y="246"/>
                    </a:lnTo>
                    <a:lnTo>
                      <a:pt x="841" y="227"/>
                    </a:lnTo>
                    <a:lnTo>
                      <a:pt x="830" y="209"/>
                    </a:lnTo>
                    <a:lnTo>
                      <a:pt x="819" y="192"/>
                    </a:lnTo>
                    <a:lnTo>
                      <a:pt x="807" y="175"/>
                    </a:lnTo>
                    <a:lnTo>
                      <a:pt x="794" y="160"/>
                    </a:lnTo>
                    <a:lnTo>
                      <a:pt x="781" y="144"/>
                    </a:lnTo>
                    <a:lnTo>
                      <a:pt x="781" y="14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 name="Date Placeholder 1"/>
          <p:cNvSpPr>
            <a:spLocks noGrp="1"/>
          </p:cNvSpPr>
          <p:nvPr>
            <p:ph type="dt" sz="half" idx="10"/>
          </p:nvPr>
        </p:nvSpPr>
        <p:spPr/>
        <p:txBody>
          <a:bodyPr/>
          <a:lstStyle/>
          <a:p>
            <a:fld id="{9CB422CC-6FBB-410B-AED0-614C2BCF7918}" type="datetime1">
              <a:rPr lang="en-US" sz="1000" smtClean="0"/>
              <a:t>7/20/2022</a:t>
            </a:fld>
            <a:endParaRPr lang="en-US" sz="1000"/>
          </a:p>
        </p:txBody>
      </p:sp>
      <p:sp>
        <p:nvSpPr>
          <p:cNvPr id="3" name="Slide Number Placeholder 2"/>
          <p:cNvSpPr>
            <a:spLocks noGrp="1"/>
          </p:cNvSpPr>
          <p:nvPr>
            <p:ph type="sldNum" sz="quarter" idx="12"/>
          </p:nvPr>
        </p:nvSpPr>
        <p:spPr/>
        <p:txBody>
          <a:bodyPr/>
          <a:lstStyle/>
          <a:p>
            <a:pPr algn="r"/>
            <a:fld id="{1D48F253-F5B0-4468-8B1A-270C3C95458C}" type="slidenum">
              <a:rPr lang="en-US" sz="1000" smtClean="0"/>
              <a:pPr algn="r"/>
              <a:t>8</a:t>
            </a:fld>
            <a:endParaRPr lang="en-US" sz="1000"/>
          </a:p>
        </p:txBody>
      </p:sp>
      <p:grpSp>
        <p:nvGrpSpPr>
          <p:cNvPr id="81" name="Group 80"/>
          <p:cNvGrpSpPr/>
          <p:nvPr/>
        </p:nvGrpSpPr>
        <p:grpSpPr>
          <a:xfrm rot="10800000">
            <a:off x="-25628" y="6738766"/>
            <a:ext cx="12217628" cy="403410"/>
            <a:chOff x="1" y="-19052"/>
            <a:chExt cx="12191998" cy="360365"/>
          </a:xfrm>
        </p:grpSpPr>
        <p:sp>
          <p:nvSpPr>
            <p:cNvPr id="97" name="Freeform 96"/>
            <p:cNvSpPr/>
            <p:nvPr/>
          </p:nvSpPr>
          <p:spPr>
            <a:xfrm rot="5400000">
              <a:off x="3712948" y="-3731998"/>
              <a:ext cx="360363" cy="7786258"/>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a:p>
          </p:txBody>
        </p:sp>
        <p:sp>
          <p:nvSpPr>
            <p:cNvPr id="98" name="Freeform 97"/>
            <p:cNvSpPr/>
            <p:nvPr/>
          </p:nvSpPr>
          <p:spPr>
            <a:xfrm>
              <a:off x="7397557" y="-19052"/>
              <a:ext cx="4794442" cy="360365"/>
            </a:xfrm>
            <a:custGeom>
              <a:avLst/>
              <a:gdLst>
                <a:gd name="connsiteX0" fmla="*/ 1728379 w 4794442"/>
                <a:gd name="connsiteY0" fmla="*/ 0 h 360365"/>
                <a:gd name="connsiteX1" fmla="*/ 4794442 w 4794442"/>
                <a:gd name="connsiteY1" fmla="*/ 0 h 360365"/>
                <a:gd name="connsiteX2" fmla="*/ 4794442 w 4794442"/>
                <a:gd name="connsiteY2" fmla="*/ 360365 h 360365"/>
                <a:gd name="connsiteX3" fmla="*/ 1728379 w 4794442"/>
                <a:gd name="connsiteY3" fmla="*/ 360365 h 360365"/>
                <a:gd name="connsiteX4" fmla="*/ 345676 w 4794442"/>
                <a:gd name="connsiteY4" fmla="*/ 360365 h 360365"/>
                <a:gd name="connsiteX5" fmla="*/ 0 w 4794442"/>
                <a:gd name="connsiteY5" fmla="*/ 2 h 360365"/>
                <a:gd name="connsiteX6" fmla="*/ 1728379 w 4794442"/>
                <a:gd name="connsiteY6" fmla="*/ 2 h 36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442" h="360365">
                  <a:moveTo>
                    <a:pt x="1728379" y="0"/>
                  </a:moveTo>
                  <a:lnTo>
                    <a:pt x="4794442" y="0"/>
                  </a:lnTo>
                  <a:lnTo>
                    <a:pt x="4794442" y="360365"/>
                  </a:lnTo>
                  <a:lnTo>
                    <a:pt x="1728379" y="360365"/>
                  </a:lnTo>
                  <a:lnTo>
                    <a:pt x="345676" y="360365"/>
                  </a:lnTo>
                  <a:lnTo>
                    <a:pt x="0" y="2"/>
                  </a:lnTo>
                  <a:lnTo>
                    <a:pt x="1728379" y="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0" y="368412"/>
            <a:ext cx="3705651" cy="838088"/>
            <a:chOff x="0" y="368412"/>
            <a:chExt cx="3705651" cy="838088"/>
          </a:xfrm>
        </p:grpSpPr>
        <p:sp>
          <p:nvSpPr>
            <p:cNvPr id="141" name="Rectangle 140"/>
            <p:cNvSpPr/>
            <p:nvPr/>
          </p:nvSpPr>
          <p:spPr>
            <a:xfrm>
              <a:off x="1260623" y="464291"/>
              <a:ext cx="2445028" cy="646331"/>
            </a:xfrm>
            <a:prstGeom prst="rect">
              <a:avLst/>
            </a:prstGeom>
          </p:spPr>
          <p:txBody>
            <a:bodyPr wrap="none" lIns="91440" tIns="45720" rIns="91440" bIns="45720" anchor="t">
              <a:spAutoFit/>
            </a:bodyPr>
            <a:lstStyle/>
            <a:p>
              <a:r>
                <a:rPr lang="en-ID" sz="3600" b="1" spc="150">
                  <a:solidFill>
                    <a:schemeClr val="tx1">
                      <a:lumMod val="75000"/>
                      <a:lumOff val="25000"/>
                    </a:schemeClr>
                  </a:solidFill>
                  <a:latin typeface="Segoe UI"/>
                  <a:cs typeface="Segoe UI"/>
                </a:rPr>
                <a:t>Approach</a:t>
              </a:r>
              <a:endParaRPr lang="en-US"/>
            </a:p>
          </p:txBody>
        </p:sp>
        <p:grpSp>
          <p:nvGrpSpPr>
            <p:cNvPr id="142" name="Group 141"/>
            <p:cNvGrpSpPr/>
            <p:nvPr/>
          </p:nvGrpSpPr>
          <p:grpSpPr>
            <a:xfrm>
              <a:off x="0" y="368412"/>
              <a:ext cx="1400175" cy="838088"/>
              <a:chOff x="1873513" y="1341071"/>
              <a:chExt cx="1322421" cy="791548"/>
            </a:xfrm>
          </p:grpSpPr>
          <p:sp>
            <p:nvSpPr>
              <p:cNvPr id="143" name="Freeform 142"/>
              <p:cNvSpPr/>
              <p:nvPr/>
            </p:nvSpPr>
            <p:spPr>
              <a:xfrm>
                <a:off x="1873513" y="1341071"/>
                <a:ext cx="921553" cy="789447"/>
              </a:xfrm>
              <a:custGeom>
                <a:avLst/>
                <a:gdLst>
                  <a:gd name="connsiteX0" fmla="*/ 0 w 952509"/>
                  <a:gd name="connsiteY0" fmla="*/ 0 h 828675"/>
                  <a:gd name="connsiteX1" fmla="*/ 952509 w 952509"/>
                  <a:gd name="connsiteY1" fmla="*/ 0 h 828675"/>
                  <a:gd name="connsiteX2" fmla="*/ 304807 w 952509"/>
                  <a:gd name="connsiteY2" fmla="*/ 828675 h 828675"/>
                  <a:gd name="connsiteX3" fmla="*/ 0 w 952509"/>
                  <a:gd name="connsiteY3" fmla="*/ 828675 h 828675"/>
                  <a:gd name="connsiteX0" fmla="*/ 0 w 921553"/>
                  <a:gd name="connsiteY0" fmla="*/ 2507 h 831182"/>
                  <a:gd name="connsiteX1" fmla="*/ 921553 w 921553"/>
                  <a:gd name="connsiteY1" fmla="*/ 0 h 831182"/>
                  <a:gd name="connsiteX2" fmla="*/ 304807 w 921553"/>
                  <a:gd name="connsiteY2" fmla="*/ 831182 h 831182"/>
                  <a:gd name="connsiteX3" fmla="*/ 0 w 921553"/>
                  <a:gd name="connsiteY3" fmla="*/ 831182 h 831182"/>
                  <a:gd name="connsiteX4" fmla="*/ 0 w 921553"/>
                  <a:gd name="connsiteY4" fmla="*/ 2507 h 83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553" h="831182">
                    <a:moveTo>
                      <a:pt x="0" y="2507"/>
                    </a:moveTo>
                    <a:lnTo>
                      <a:pt x="921553" y="0"/>
                    </a:lnTo>
                    <a:lnTo>
                      <a:pt x="304807" y="831182"/>
                    </a:lnTo>
                    <a:lnTo>
                      <a:pt x="0" y="831182"/>
                    </a:lnTo>
                    <a:lnTo>
                      <a:pt x="0" y="25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Parallelogram 143"/>
              <p:cNvSpPr/>
              <p:nvPr/>
            </p:nvSpPr>
            <p:spPr>
              <a:xfrm>
                <a:off x="2248197" y="1343453"/>
                <a:ext cx="947737" cy="789166"/>
              </a:xfrm>
              <a:prstGeom prst="parallelogram">
                <a:avLst>
                  <a:gd name="adj" fmla="val 7755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15697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A23D6-9912-CCED-38AC-43977A657236}"/>
              </a:ext>
            </a:extLst>
          </p:cNvPr>
          <p:cNvSpPr>
            <a:spLocks noGrp="1"/>
          </p:cNvSpPr>
          <p:nvPr>
            <p:ph type="title"/>
          </p:nvPr>
        </p:nvSpPr>
        <p:spPr>
          <a:xfrm>
            <a:off x="7493280" y="770889"/>
            <a:ext cx="4133560" cy="3395469"/>
          </a:xfrm>
        </p:spPr>
        <p:txBody>
          <a:bodyPr>
            <a:normAutofit/>
          </a:bodyPr>
          <a:lstStyle/>
          <a:p>
            <a:r>
              <a:rPr lang="en-US"/>
              <a:t>Hypotheses</a:t>
            </a:r>
          </a:p>
        </p:txBody>
      </p:sp>
      <p:grpSp>
        <p:nvGrpSpPr>
          <p:cNvPr id="11" name="Group 10">
            <a:extLst>
              <a:ext uri="{FF2B5EF4-FFF2-40B4-BE49-F238E27FC236}">
                <a16:creationId xmlns:a16="http://schemas.microsoft.com/office/drawing/2014/main" id="{0D40C408-1C95-CC45-87A7-61CE8B1F93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2" name="Freeform 22">
              <a:extLst>
                <a:ext uri="{FF2B5EF4-FFF2-40B4-BE49-F238E27FC236}">
                  <a16:creationId xmlns:a16="http://schemas.microsoft.com/office/drawing/2014/main" id="{064C34AA-742A-4849-8CD3-EBD62765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4">
              <a:extLst>
                <a:ext uri="{FF2B5EF4-FFF2-40B4-BE49-F238E27FC236}">
                  <a16:creationId xmlns:a16="http://schemas.microsoft.com/office/drawing/2014/main" id="{EC6ED33D-9A7B-5247-BA45-456AE5F3B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143DF02F-6797-8A48-8141-360A16A5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7">
              <a:extLst>
                <a:ext uri="{FF2B5EF4-FFF2-40B4-BE49-F238E27FC236}">
                  <a16:creationId xmlns:a16="http://schemas.microsoft.com/office/drawing/2014/main" id="{FDD14875-9EDB-984E-9EDE-3C3A422D9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7" name="Straight Connector 16">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F6ED069-1414-56A0-0A9D-AA2C1CF6C293}"/>
              </a:ext>
            </a:extLst>
          </p:cNvPr>
          <p:cNvGraphicFramePr>
            <a:graphicFrameLocks noGrp="1"/>
          </p:cNvGraphicFramePr>
          <p:nvPr>
            <p:ph idx="1"/>
            <p:extLst>
              <p:ext uri="{D42A27DB-BD31-4B8C-83A1-F6EECF244321}">
                <p14:modId xmlns:p14="http://schemas.microsoft.com/office/powerpoint/2010/main" val="1144259662"/>
              </p:ext>
            </p:extLst>
          </p:nvPr>
        </p:nvGraphicFramePr>
        <p:xfrm>
          <a:off x="651489" y="809039"/>
          <a:ext cx="6104761" cy="5464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814901"/>
      </p:ext>
    </p:extLst>
  </p:cSld>
  <p:clrMapOvr>
    <a:masterClrMapping/>
  </p:clrMapOvr>
</p:sld>
</file>

<file path=ppt/theme/theme1.xml><?xml version="1.0" encoding="utf-8"?>
<a:theme xmlns:a="http://schemas.openxmlformats.org/drawingml/2006/main" name="PunchcardVTI">
  <a:themeElements>
    <a:clrScheme name="AnalogousFromRegularSeedRightStep">
      <a:dk1>
        <a:srgbClr val="000000"/>
      </a:dk1>
      <a:lt1>
        <a:srgbClr val="FFFFFF"/>
      </a:lt1>
      <a:dk2>
        <a:srgbClr val="1D2B33"/>
      </a:dk2>
      <a:lt2>
        <a:srgbClr val="E8E4E2"/>
      </a:lt2>
      <a:accent1>
        <a:srgbClr val="4D94C3"/>
      </a:accent1>
      <a:accent2>
        <a:srgbClr val="3B50B1"/>
      </a:accent2>
      <a:accent3>
        <a:srgbClr val="694DC3"/>
      </a:accent3>
      <a:accent4>
        <a:srgbClr val="883BB1"/>
      </a:accent4>
      <a:accent5>
        <a:srgbClr val="C34DBB"/>
      </a:accent5>
      <a:accent6>
        <a:srgbClr val="B13B78"/>
      </a:accent6>
      <a:hlink>
        <a:srgbClr val="BB703E"/>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972D3194500445AFFCE89E797D662D" ma:contentTypeVersion="8" ma:contentTypeDescription="Create a new document." ma:contentTypeScope="" ma:versionID="65a8e96a6186a50503992e8b9e97fa4a">
  <xsd:schema xmlns:xsd="http://www.w3.org/2001/XMLSchema" xmlns:xs="http://www.w3.org/2001/XMLSchema" xmlns:p="http://schemas.microsoft.com/office/2006/metadata/properties" xmlns:ns2="da36d5d0-d91a-4d1b-a0be-9e47d9933991" xmlns:ns3="d828139e-7077-4789-9261-1d3fe7bc55a1" targetNamespace="http://schemas.microsoft.com/office/2006/metadata/properties" ma:root="true" ma:fieldsID="ed66f1d0298903fcc58e13f27a9b4812" ns2:_="" ns3:_="">
    <xsd:import namespace="da36d5d0-d91a-4d1b-a0be-9e47d9933991"/>
    <xsd:import namespace="d828139e-7077-4789-9261-1d3fe7bc55a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36d5d0-d91a-4d1b-a0be-9e47d99339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828139e-7077-4789-9261-1d3fe7bc55a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d828139e-7077-4789-9261-1d3fe7bc55a1">
      <UserInfo>
        <DisplayName>Hedberg, Jeffrey M</DisplayName>
        <AccountId>10</AccountId>
        <AccountType/>
      </UserInfo>
      <UserInfo>
        <DisplayName>Chille, Lisa G</DisplayName>
        <AccountId>12</AccountId>
        <AccountType/>
      </UserInfo>
      <UserInfo>
        <DisplayName>Taha, Delband</DisplayName>
        <AccountId>13</AccountId>
        <AccountType/>
      </UserInfo>
      <UserInfo>
        <DisplayName>Lange, Brittany C</DisplayName>
        <AccountId>15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E1CAE-3288-4196-84BC-3595C13BBC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36d5d0-d91a-4d1b-a0be-9e47d9933991"/>
    <ds:schemaRef ds:uri="d828139e-7077-4789-9261-1d3fe7bc55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F63304-BB5C-454A-94F9-ED280FA02968}">
  <ds:schemaRefs>
    <ds:schemaRef ds:uri="http://schemas.microsoft.com/office/2006/documentManagement/types"/>
    <ds:schemaRef ds:uri="http://schemas.openxmlformats.org/package/2006/metadata/core-properties"/>
    <ds:schemaRef ds:uri="d828139e-7077-4789-9261-1d3fe7bc55a1"/>
    <ds:schemaRef ds:uri="http://www.w3.org/XML/1998/namespace"/>
    <ds:schemaRef ds:uri="http://purl.org/dc/elements/1.1/"/>
    <ds:schemaRef ds:uri="http://purl.org/dc/terms/"/>
    <ds:schemaRef ds:uri="http://schemas.microsoft.com/office/infopath/2007/PartnerControls"/>
    <ds:schemaRef ds:uri="da36d5d0-d91a-4d1b-a0be-9e47d993399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56C411D-ED6E-4E6E-BA87-EFC84B45A50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0</TotalTime>
  <Words>4573</Words>
  <Application>Microsoft Office PowerPoint</Application>
  <PresentationFormat>Widescreen</PresentationFormat>
  <Paragraphs>361</Paragraphs>
  <Slides>28</Slides>
  <Notes>26</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Calibri Light</vt:lpstr>
      <vt:lpstr>Neue Haas Grotesk Text Pro</vt:lpstr>
      <vt:lpstr>Segoe UI</vt:lpstr>
      <vt:lpstr>Segoe UI Light</vt:lpstr>
      <vt:lpstr>Unify Sans Regular</vt:lpstr>
      <vt:lpstr>PunchcardVTI</vt:lpstr>
      <vt:lpstr>Office Theme</vt:lpstr>
      <vt:lpstr>Predicting NYC Auto Collision Volume </vt:lpstr>
      <vt:lpstr>Project Background</vt:lpstr>
      <vt:lpstr>Problem Statement - Nick</vt:lpstr>
      <vt:lpstr>Literature review</vt:lpstr>
      <vt:lpstr>Literature review (cont.)</vt:lpstr>
      <vt:lpstr>Data Sources</vt:lpstr>
      <vt:lpstr>Known Issue</vt:lpstr>
      <vt:lpstr>PowerPoint Presentation</vt:lpstr>
      <vt:lpstr>Hypotheses</vt:lpstr>
      <vt:lpstr>Data Partitioning and Modeling Steps</vt:lpstr>
      <vt:lpstr>Model Evaluation Overview</vt:lpstr>
      <vt:lpstr>Modeling Results </vt:lpstr>
      <vt:lpstr>Ensemble Model Output</vt:lpstr>
      <vt:lpstr>Secondary Problem Statement: Marketing Campaign </vt:lpstr>
      <vt:lpstr>Marketing Campaign – Financials </vt:lpstr>
      <vt:lpstr>Marketing Campaign - Performance</vt:lpstr>
      <vt:lpstr>Secondary Problem Statement:  Effect of COVID-19</vt:lpstr>
      <vt:lpstr>NYC Vehicle Collision Data by Day</vt:lpstr>
      <vt:lpstr>Regression Analysis</vt:lpstr>
      <vt:lpstr>Decrease in Costs Due to Accidents</vt:lpstr>
      <vt:lpstr>PowerPoint Presentation</vt:lpstr>
      <vt:lpstr>Literature review (cont.)</vt:lpstr>
      <vt:lpstr>Future work</vt:lpstr>
      <vt:lpstr>Sources Cited</vt:lpstr>
      <vt:lpstr>Sources Cited (cont.)</vt:lpstr>
      <vt:lpstr>Thank you for watching our presentation!</vt:lpstr>
      <vt:lpstr>Appendix</vt:lpstr>
      <vt:lpstr>Additional Graphs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Jeff Hedberg</cp:lastModifiedBy>
  <cp:revision>2</cp:revision>
  <dcterms:created xsi:type="dcterms:W3CDTF">2022-06-29T06:06:18Z</dcterms:created>
  <dcterms:modified xsi:type="dcterms:W3CDTF">2022-07-20T16:30:30Z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0x010100EE972D3194500445AFFCE89E797D662D</vt:lpwstr>
  </property>
</Properties>
</file>